
<file path=[Content_Types].xml><?xml version="1.0" encoding="utf-8"?>
<Types xmlns="http://schemas.openxmlformats.org/package/2006/content-types">
  <Override PartName="/ppt/tags/tag8.xml" ContentType="application/vnd.openxmlformats-officedocument.presentationml.tags+xml"/>
  <Override PartName="/ppt/tags/tag104.xml" ContentType="application/vnd.openxmlformats-officedocument.presentationml.tags+xml"/>
  <Override PartName="/ppt/tags/tag140.xml" ContentType="application/vnd.openxmlformats-officedocument.presentationml.tags+xml"/>
  <Override PartName="/ppt/tags/tag151.xml" ContentType="application/vnd.openxmlformats-officedocument.presentationml.tags+xml"/>
  <Override PartName="/ppt/slideLayouts/slideLayout2.xml" ContentType="application/vnd.openxmlformats-officedocument.presentationml.slideLayout+xml"/>
  <Override PartName="/ppt/tags/tag49.xml" ContentType="application/vnd.openxmlformats-officedocument.presentationml.tags+xml"/>
  <Override PartName="/ppt/tags/tag96.xml" ContentType="application/vnd.openxmlformats-officedocument.presentationml.tags+xml"/>
  <Override PartName="/ppt/tags/tag205.xml" ContentType="application/vnd.openxmlformats-officedocument.presentationml.tags+xml"/>
  <Default Extension="xml" ContentType="application/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tags/tag38.xml" ContentType="application/vnd.openxmlformats-officedocument.presentationml.tags+xml"/>
  <Override PartName="/ppt/tags/tag85.xml" ContentType="application/vnd.openxmlformats-officedocument.presentationml.tags+xml"/>
  <Override PartName="/ppt/tags/tag189.xml" ContentType="application/vnd.openxmlformats-officedocument.presentationml.tags+xml"/>
  <Override PartName="/ppt/tableStyles.xml" ContentType="application/vnd.openxmlformats-officedocument.presentationml.tableStyles+xml"/>
  <Override PartName="/ppt/tags/tag16.xml" ContentType="application/vnd.openxmlformats-officedocument.presentationml.tags+xml"/>
  <Override PartName="/ppt/tags/tag27.xml" ContentType="application/vnd.openxmlformats-officedocument.presentationml.tags+xml"/>
  <Override PartName="/ppt/tags/tag63.xml" ContentType="application/vnd.openxmlformats-officedocument.presentationml.tags+xml"/>
  <Override PartName="/ppt/tags/tag74.xml" ContentType="application/vnd.openxmlformats-officedocument.presentationml.tags+xml"/>
  <Override PartName="/ppt/tags/tag178.xml" ContentType="application/vnd.openxmlformats-officedocument.presentationml.tags+xml"/>
  <Override PartName="/ppt/tags/tag52.xml" ContentType="application/vnd.openxmlformats-officedocument.presentationml.tags+xml"/>
  <Override PartName="/ppt/tags/tag109.xml" ContentType="application/vnd.openxmlformats-officedocument.presentationml.tags+xml"/>
  <Override PartName="/ppt/tags/tag156.xml" ContentType="application/vnd.openxmlformats-officedocument.presentationml.tags+xml"/>
  <Override PartName="/ppt/tags/tag167.xml" ContentType="application/vnd.openxmlformats-officedocument.presentationml.tags+xml"/>
  <Override PartName="/ppt/tags/tag41.xml" ContentType="application/vnd.openxmlformats-officedocument.presentationml.tags+xml"/>
  <Override PartName="/ppt/tags/tag145.xml" ContentType="application/vnd.openxmlformats-officedocument.presentationml.tags+xml"/>
  <Override PartName="/ppt/tags/tag192.xml" ContentType="application/vnd.openxmlformats-officedocument.presentationml.tags+xml"/>
  <Override PartName="/ppt/tags/tag30.xml" ContentType="application/vnd.openxmlformats-officedocument.presentationml.tags+xml"/>
  <Override PartName="/ppt/tags/tag134.xml" ContentType="application/vnd.openxmlformats-officedocument.presentationml.tags+xml"/>
  <Override PartName="/ppt/tags/tag181.xml" ContentType="application/vnd.openxmlformats-officedocument.presentationml.tag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tags/tag112.xml" ContentType="application/vnd.openxmlformats-officedocument.presentationml.tags+xml"/>
  <Override PartName="/ppt/tags/tag123.xml" ContentType="application/vnd.openxmlformats-officedocument.presentationml.tags+xml"/>
  <Override PartName="/ppt/tags/tag141.xml" ContentType="application/vnd.openxmlformats-officedocument.presentationml.tags+xml"/>
  <Override PartName="/ppt/tags/tag170.xml" ContentType="application/vnd.openxmlformats-officedocument.presentationml.tags+xml"/>
  <Override PartName="/ppt/presProps.xml" ContentType="application/vnd.openxmlformats-officedocument.presentationml.presProps+xml"/>
  <Override PartName="/ppt/tags/tag5.xml" ContentType="application/vnd.openxmlformats-officedocument.presentationml.tags+xml"/>
  <Override PartName="/ppt/tags/tag79.xml" ContentType="application/vnd.openxmlformats-officedocument.presentationml.tags+xml"/>
  <Override PartName="/ppt/tags/tag101.xml" ContentType="application/vnd.openxmlformats-officedocument.presentationml.tags+xml"/>
  <Override PartName="/ppt/tags/tag130.xml" ContentType="application/vnd.openxmlformats-officedocument.presentationml.tag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Layouts/slideLayout3.xml" ContentType="application/vnd.openxmlformats-officedocument.presentationml.slideLayout+xml"/>
  <Override PartName="/ppt/tags/tag39.xml" ContentType="application/vnd.openxmlformats-officedocument.presentationml.tags+xml"/>
  <Override PartName="/ppt/tags/tag68.xml" ContentType="application/vnd.openxmlformats-officedocument.presentationml.tags+xml"/>
  <Override PartName="/ppt/tags/tag86.xml" ContentType="application/vnd.openxmlformats-officedocument.presentationml.tags+xml"/>
  <Override PartName="/ppt/tags/tag97.xml" ContentType="application/vnd.openxmlformats-officedocument.presentationml.tags+xml"/>
  <Override PartName="/ppt/tags/tag206.xml" ContentType="application/vnd.openxmlformats-officedocument.presentationml.tags+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tags/tag28.xml" ContentType="application/vnd.openxmlformats-officedocument.presentationml.tags+xml"/>
  <Override PartName="/ppt/tags/tag57.xml" ContentType="application/vnd.openxmlformats-officedocument.presentationml.tags+xml"/>
  <Override PartName="/ppt/tags/tag75.xml" ContentType="application/vnd.openxmlformats-officedocument.presentationml.tags+xml"/>
  <Override PartName="/ppt/tags/tag179.xml" ContentType="application/vnd.openxmlformats-officedocument.presentationml.tags+xml"/>
  <Override PartName="/docProps/app.xml" ContentType="application/vnd.openxmlformats-officedocument.extended-properties+xml"/>
  <Override PartName="/ppt/tags/tag17.xml" ContentType="application/vnd.openxmlformats-officedocument.presentationml.tags+xml"/>
  <Override PartName="/ppt/tags/tag35.xml" ContentType="application/vnd.openxmlformats-officedocument.presentationml.tags+xml"/>
  <Override PartName="/ppt/tags/tag46.xml" ContentType="application/vnd.openxmlformats-officedocument.presentationml.tags+xml"/>
  <Override PartName="/ppt/tags/tag64.xml" ContentType="application/vnd.openxmlformats-officedocument.presentationml.tags+xml"/>
  <Override PartName="/ppt/tags/tag82.xml" ContentType="application/vnd.openxmlformats-officedocument.presentationml.tags+xml"/>
  <Override PartName="/ppt/tags/tag93.xml" ContentType="application/vnd.openxmlformats-officedocument.presentationml.tags+xml"/>
  <Override PartName="/ppt/tags/tag139.xml" ContentType="application/vnd.openxmlformats-officedocument.presentationml.tags+xml"/>
  <Override PartName="/ppt/tags/tag168.xml" ContentType="application/vnd.openxmlformats-officedocument.presentationml.tags+xml"/>
  <Override PartName="/ppt/tags/tag186.xml" ContentType="application/vnd.openxmlformats-officedocument.presentationml.tags+xml"/>
  <Override PartName="/ppt/tags/tag197.xml" ContentType="application/vnd.openxmlformats-officedocument.presentationml.tags+xml"/>
  <Override PartName="/ppt/tags/tag202.xml" ContentType="application/vnd.openxmlformats-officedocument.presentationml.tags+xml"/>
  <Override PartName="/ppt/slideLayouts/slideLayout10.xml" ContentType="application/vnd.openxmlformats-officedocument.presentationml.slideLayout+xml"/>
  <Override PartName="/ppt/tags/tag24.xml" ContentType="application/vnd.openxmlformats-officedocument.presentationml.tags+xml"/>
  <Override PartName="/ppt/tags/tag53.xml" ContentType="application/vnd.openxmlformats-officedocument.presentationml.tags+xml"/>
  <Override PartName="/ppt/tags/tag71.xml" ContentType="application/vnd.openxmlformats-officedocument.presentationml.tags+xml"/>
  <Override PartName="/ppt/tags/tag128.xml" ContentType="application/vnd.openxmlformats-officedocument.presentationml.tags+xml"/>
  <Override PartName="/ppt/tags/tag157.xml" ContentType="application/vnd.openxmlformats-officedocument.presentationml.tags+xml"/>
  <Override PartName="/ppt/tags/tag175.xml" ContentType="application/vnd.openxmlformats-officedocument.presentationml.tags+xml"/>
  <Override PartName="/ppt/tags/tag13.xml" ContentType="application/vnd.openxmlformats-officedocument.presentationml.tags+xml"/>
  <Override PartName="/ppt/tags/tag31.xml" ContentType="application/vnd.openxmlformats-officedocument.presentationml.tags+xml"/>
  <Override PartName="/ppt/tags/tag42.xml" ContentType="application/vnd.openxmlformats-officedocument.presentationml.tags+xml"/>
  <Override PartName="/ppt/tags/tag60.xml" ContentType="application/vnd.openxmlformats-officedocument.presentationml.tags+xml"/>
  <Override PartName="/ppt/tags/tag117.xml" ContentType="application/vnd.openxmlformats-officedocument.presentationml.tags+xml"/>
  <Override PartName="/ppt/tags/tag135.xml" ContentType="application/vnd.openxmlformats-officedocument.presentationml.tags+xml"/>
  <Override PartName="/ppt/tags/tag146.xml" ContentType="application/vnd.openxmlformats-officedocument.presentationml.tags+xml"/>
  <Override PartName="/ppt/tags/tag164.xml" ContentType="application/vnd.openxmlformats-officedocument.presentationml.tags+xml"/>
  <Override PartName="/ppt/tags/tag182.xml" ContentType="application/vnd.openxmlformats-officedocument.presentationml.tags+xml"/>
  <Override PartName="/ppt/tags/tag193.xml" ContentType="application/vnd.openxmlformats-officedocument.presentationml.tags+xml"/>
  <Override PartName="/ppt/tags/tag20.xml" ContentType="application/vnd.openxmlformats-officedocument.presentationml.tags+xml"/>
  <Override PartName="/ppt/tags/tag106.xml" ContentType="application/vnd.openxmlformats-officedocument.presentationml.tags+xml"/>
  <Override PartName="/ppt/tags/tag124.xml" ContentType="application/vnd.openxmlformats-officedocument.presentationml.tags+xml"/>
  <Override PartName="/ppt/tags/tag142.xml" ContentType="application/vnd.openxmlformats-officedocument.presentationml.tags+xml"/>
  <Override PartName="/ppt/tags/tag153.xml" ContentType="application/vnd.openxmlformats-officedocument.presentationml.tags+xml"/>
  <Override PartName="/ppt/tags/tag171.xml" ContentType="application/vnd.openxmlformats-officedocument.presentationml.tags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113.xml" ContentType="application/vnd.openxmlformats-officedocument.presentationml.tags+xml"/>
  <Override PartName="/ppt/tags/tag131.xml" ContentType="application/vnd.openxmlformats-officedocument.presentationml.tags+xml"/>
  <Override PartName="/ppt/tags/tag160.xml" ContentType="application/vnd.openxmlformats-officedocument.presentationml.tags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tags/tag98.xml" ContentType="application/vnd.openxmlformats-officedocument.presentationml.tags+xml"/>
  <Override PartName="/ppt/tags/tag102.xml" ContentType="application/vnd.openxmlformats-officedocument.presentationml.tags+xml"/>
  <Override PartName="/ppt/tags/tag120.xml" ContentType="application/vnd.openxmlformats-officedocument.presentationml.tags+xml"/>
  <Override PartName="/ppt/tags/tag207.xml" ContentType="application/vnd.openxmlformats-officedocument.presentationml.tags+xml"/>
  <Override PartName="/ppt/slides/slide2.xml" ContentType="application/vnd.openxmlformats-officedocument.presentationml.slide+xml"/>
  <Override PartName="/ppt/tags/tag2.xml" ContentType="application/vnd.openxmlformats-officedocument.presentationml.tags+xml"/>
  <Override PartName="/ppt/tags/tag58.xml" ContentType="application/vnd.openxmlformats-officedocument.presentationml.tags+xml"/>
  <Override PartName="/ppt/tags/tag69.xml" ContentType="application/vnd.openxmlformats-officedocument.presentationml.tags+xml"/>
  <Override PartName="/ppt/tags/tag87.xml" ContentType="application/vnd.openxmlformats-officedocument.presentationml.tags+xml"/>
  <Default Extension="rels" ContentType="application/vnd.openxmlformats-package.relationships+xml"/>
  <Override PartName="/ppt/tags/tag29.xml" ContentType="application/vnd.openxmlformats-officedocument.presentationml.tags+xml"/>
  <Override PartName="/ppt/tags/tag47.xml" ContentType="application/vnd.openxmlformats-officedocument.presentationml.tags+xml"/>
  <Override PartName="/ppt/tags/tag76.xml" ContentType="application/vnd.openxmlformats-officedocument.presentationml.tags+xml"/>
  <Override PartName="/ppt/tags/tag94.xml" ContentType="application/vnd.openxmlformats-officedocument.presentationml.tags+xml"/>
  <Override PartName="/ppt/tags/tag198.xml" ContentType="application/vnd.openxmlformats-officedocument.presentationml.tags+xml"/>
  <Override PartName="/ppt/tags/tag203.xml" ContentType="application/vnd.openxmlformats-officedocument.presentationml.tags+xml"/>
  <Override PartName="/ppt/slideLayouts/slideLayout11.xml" ContentType="application/vnd.openxmlformats-officedocument.presentationml.slideLayout+xml"/>
  <Override PartName="/ppt/tags/tag18.xml" ContentType="application/vnd.openxmlformats-officedocument.presentationml.tags+xml"/>
  <Override PartName="/ppt/tags/tag36.xml" ContentType="application/vnd.openxmlformats-officedocument.presentationml.tags+xml"/>
  <Override PartName="/ppt/tags/tag54.xml" ContentType="application/vnd.openxmlformats-officedocument.presentationml.tags+xml"/>
  <Override PartName="/ppt/tags/tag65.xml" ContentType="application/vnd.openxmlformats-officedocument.presentationml.tags+xml"/>
  <Override PartName="/ppt/tags/tag83.xml" ContentType="application/vnd.openxmlformats-officedocument.presentationml.tags+xml"/>
  <Override PartName="/ppt/tags/tag158.xml" ContentType="application/vnd.openxmlformats-officedocument.presentationml.tags+xml"/>
  <Override PartName="/ppt/tags/tag169.xml" ContentType="application/vnd.openxmlformats-officedocument.presentationml.tags+xml"/>
  <Override PartName="/ppt/tags/tag187.xml" ContentType="application/vnd.openxmlformats-officedocument.presentationml.tags+xml"/>
  <Override PartName="/ppt/tags/tag14.xml" ContentType="application/vnd.openxmlformats-officedocument.presentationml.tags+xml"/>
  <Override PartName="/ppt/tags/tag25.xml" ContentType="application/vnd.openxmlformats-officedocument.presentationml.tags+xml"/>
  <Override PartName="/ppt/tags/tag43.xml" ContentType="application/vnd.openxmlformats-officedocument.presentationml.tags+xml"/>
  <Override PartName="/ppt/tags/tag61.xml" ContentType="application/vnd.openxmlformats-officedocument.presentationml.tags+xml"/>
  <Override PartName="/ppt/tags/tag72.xml" ContentType="application/vnd.openxmlformats-officedocument.presentationml.tags+xml"/>
  <Override PartName="/ppt/tags/tag90.xml" ContentType="application/vnd.openxmlformats-officedocument.presentationml.tags+xml"/>
  <Override PartName="/ppt/tags/tag118.xml" ContentType="application/vnd.openxmlformats-officedocument.presentationml.tags+xml"/>
  <Override PartName="/ppt/tags/tag129.xml" ContentType="application/vnd.openxmlformats-officedocument.presentationml.tags+xml"/>
  <Override PartName="/ppt/tags/tag147.xml" ContentType="application/vnd.openxmlformats-officedocument.presentationml.tags+xml"/>
  <Override PartName="/ppt/tags/tag165.xml" ContentType="application/vnd.openxmlformats-officedocument.presentationml.tags+xml"/>
  <Override PartName="/ppt/tags/tag176.xml" ContentType="application/vnd.openxmlformats-officedocument.presentationml.tags+xml"/>
  <Override PartName="/ppt/tags/tag194.xml" ContentType="application/vnd.openxmlformats-officedocument.presentationml.tags+xml"/>
  <Override PartName="/ppt/tags/tag32.xml" ContentType="application/vnd.openxmlformats-officedocument.presentationml.tags+xml"/>
  <Override PartName="/ppt/tags/tag50.xml" ContentType="application/vnd.openxmlformats-officedocument.presentationml.tags+xml"/>
  <Override PartName="/ppt/tags/tag107.xml" ContentType="application/vnd.openxmlformats-officedocument.presentationml.tags+xml"/>
  <Override PartName="/ppt/tags/tag136.xml" ContentType="application/vnd.openxmlformats-officedocument.presentationml.tags+xml"/>
  <Override PartName="/ppt/tags/tag154.xml" ContentType="application/vnd.openxmlformats-officedocument.presentationml.tags+xml"/>
  <Override PartName="/ppt/tags/tag183.xml" ContentType="application/vnd.openxmlformats-officedocument.presentationml.tags+xml"/>
  <Override PartName="/ppt/slideLayouts/slideLayout9.xml" ContentType="application/vnd.openxmlformats-officedocument.presentationml.slideLayout+xml"/>
  <Override PartName="/ppt/tags/tag10.xml" ContentType="application/vnd.openxmlformats-officedocument.presentationml.tags+xml"/>
  <Override PartName="/ppt/tags/tag21.xml" ContentType="application/vnd.openxmlformats-officedocument.presentationml.tags+xml"/>
  <Override PartName="/ppt/tags/tag114.xml" ContentType="application/vnd.openxmlformats-officedocument.presentationml.tags+xml"/>
  <Override PartName="/ppt/tags/tag125.xml" ContentType="application/vnd.openxmlformats-officedocument.presentationml.tags+xml"/>
  <Override PartName="/ppt/tags/tag143.xml" ContentType="application/vnd.openxmlformats-officedocument.presentationml.tags+xml"/>
  <Override PartName="/ppt/tags/tag161.xml" ContentType="application/vnd.openxmlformats-officedocument.presentationml.tags+xml"/>
  <Override PartName="/ppt/tags/tag172.xml" ContentType="application/vnd.openxmlformats-officedocument.presentationml.tags+xml"/>
  <Override PartName="/ppt/tags/tag190.xml" ContentType="application/vnd.openxmlformats-officedocument.presentationml.tags+xml"/>
  <Override PartName="/ppt/tags/tag7.xml" ContentType="application/vnd.openxmlformats-officedocument.presentationml.tags+xml"/>
  <Override PartName="/ppt/tags/tag103.xml" ContentType="application/vnd.openxmlformats-officedocument.presentationml.tags+xml"/>
  <Override PartName="/ppt/tags/tag132.xml" ContentType="application/vnd.openxmlformats-officedocument.presentationml.tags+xml"/>
  <Override PartName="/ppt/tags/tag150.xml" ContentType="application/vnd.openxmlformats-officedocument.presentationml.tags+xml"/>
  <Override PartName="/ppt/slides/slide3.xml" ContentType="application/vnd.openxmlformats-officedocument.presentationml.slide+xml"/>
  <Override PartName="/ppt/slideLayouts/slideLayout5.xml" ContentType="application/vnd.openxmlformats-officedocument.presentationml.slideLayout+xml"/>
  <Override PartName="/ppt/tags/tag99.xml" ContentType="application/vnd.openxmlformats-officedocument.presentationml.tags+xml"/>
  <Override PartName="/ppt/tags/tag110.xml" ContentType="application/vnd.openxmlformats-officedocument.presentationml.tags+xml"/>
  <Override PartName="/ppt/tags/tag121.xml" ContentType="application/vnd.openxmlformats-officedocument.presentationml.tags+xml"/>
  <Override PartName="/ppt/tags/tag3.xml" ContentType="application/vnd.openxmlformats-officedocument.presentationml.tags+xml"/>
  <Default Extension="jpeg" ContentType="image/jpeg"/>
  <Override PartName="/ppt/tags/tag59.xml" ContentType="application/vnd.openxmlformats-officedocument.presentationml.tags+xml"/>
  <Override PartName="/ppt/tags/tag77.xml" ContentType="application/vnd.openxmlformats-officedocument.presentationml.tags+xml"/>
  <Override PartName="/ppt/tags/tag88.xml" ContentType="application/vnd.openxmlformats-officedocument.presentationml.tags+xml"/>
  <Override PartName="/ppt/slideLayouts/slideLayout1.xml" ContentType="application/vnd.openxmlformats-officedocument.presentationml.slideLayout+xml"/>
  <Override PartName="/ppt/tags/tag19.xml" ContentType="application/vnd.openxmlformats-officedocument.presentationml.tags+xml"/>
  <Override PartName="/ppt/tags/tag37.xml" ContentType="application/vnd.openxmlformats-officedocument.presentationml.tags+xml"/>
  <Override PartName="/ppt/tags/tag48.xml" ContentType="application/vnd.openxmlformats-officedocument.presentationml.tags+xml"/>
  <Override PartName="/ppt/tags/tag66.xml" ContentType="application/vnd.openxmlformats-officedocument.presentationml.tags+xml"/>
  <Override PartName="/ppt/tags/tag84.xml" ContentType="application/vnd.openxmlformats-officedocument.presentationml.tags+xml"/>
  <Override PartName="/ppt/tags/tag95.xml" ContentType="application/vnd.openxmlformats-officedocument.presentationml.tags+xml"/>
  <Override PartName="/ppt/tags/tag188.xml" ContentType="application/vnd.openxmlformats-officedocument.presentationml.tags+xml"/>
  <Override PartName="/ppt/tags/tag199.xml" ContentType="application/vnd.openxmlformats-officedocument.presentationml.tags+xml"/>
  <Override PartName="/ppt/tags/tag204.xml" ContentType="application/vnd.openxmlformats-officedocument.presentationml.tags+xml"/>
  <Override PartName="/ppt/slideLayouts/slideLayout12.xml" ContentType="application/vnd.openxmlformats-officedocument.presentationml.slideLayout+xml"/>
  <Override PartName="/ppt/tags/tag26.xml" ContentType="application/vnd.openxmlformats-officedocument.presentationml.tags+xml"/>
  <Override PartName="/ppt/tags/tag55.xml" ContentType="application/vnd.openxmlformats-officedocument.presentationml.tags+xml"/>
  <Override PartName="/ppt/tags/tag73.xml" ContentType="application/vnd.openxmlformats-officedocument.presentationml.tags+xml"/>
  <Override PartName="/ppt/tags/tag159.xml" ContentType="application/vnd.openxmlformats-officedocument.presentationml.tags+xml"/>
  <Override PartName="/ppt/tags/tag177.xml" ContentType="application/vnd.openxmlformats-officedocument.presentationml.tags+xml"/>
  <Override PartName="/ppt/tags/tag15.xml" ContentType="application/vnd.openxmlformats-officedocument.presentationml.tags+xml"/>
  <Override PartName="/ppt/tags/tag33.xml" ContentType="application/vnd.openxmlformats-officedocument.presentationml.tags+xml"/>
  <Override PartName="/ppt/tags/tag44.xml" ContentType="application/vnd.openxmlformats-officedocument.presentationml.tags+xml"/>
  <Override PartName="/ppt/tags/tag62.xml" ContentType="application/vnd.openxmlformats-officedocument.presentationml.tags+xml"/>
  <Override PartName="/ppt/tags/tag80.xml" ContentType="application/vnd.openxmlformats-officedocument.presentationml.tags+xml"/>
  <Override PartName="/ppt/tags/tag91.xml" ContentType="application/vnd.openxmlformats-officedocument.presentationml.tags+xml"/>
  <Override PartName="/ppt/tags/tag119.xml" ContentType="application/vnd.openxmlformats-officedocument.presentationml.tags+xml"/>
  <Override PartName="/ppt/tags/tag137.xml" ContentType="application/vnd.openxmlformats-officedocument.presentationml.tags+xml"/>
  <Override PartName="/ppt/tags/tag148.xml" ContentType="application/vnd.openxmlformats-officedocument.presentationml.tags+xml"/>
  <Override PartName="/ppt/tags/tag166.xml" ContentType="application/vnd.openxmlformats-officedocument.presentationml.tags+xml"/>
  <Override PartName="/ppt/tags/tag184.xml" ContentType="application/vnd.openxmlformats-officedocument.presentationml.tags+xml"/>
  <Override PartName="/ppt/tags/tag195.xml" ContentType="application/vnd.openxmlformats-officedocument.presentationml.tags+xml"/>
  <Override PartName="/ppt/tags/tag200.xml" ContentType="application/vnd.openxmlformats-officedocument.presentationml.tags+xml"/>
  <Override PartName="/ppt/tags/tag22.xml" ContentType="application/vnd.openxmlformats-officedocument.presentationml.tags+xml"/>
  <Override PartName="/ppt/tags/tag40.xml" ContentType="application/vnd.openxmlformats-officedocument.presentationml.tags+xml"/>
  <Override PartName="/ppt/tags/tag51.xml" ContentType="application/vnd.openxmlformats-officedocument.presentationml.tags+xml"/>
  <Override PartName="/ppt/tags/tag108.xml" ContentType="application/vnd.openxmlformats-officedocument.presentationml.tags+xml"/>
  <Override PartName="/ppt/tags/tag126.xml" ContentType="application/vnd.openxmlformats-officedocument.presentationml.tags+xml"/>
  <Override PartName="/ppt/tags/tag155.xml" ContentType="application/vnd.openxmlformats-officedocument.presentationml.tags+xml"/>
  <Override PartName="/ppt/tags/tag173.xml" ContentType="application/vnd.openxmlformats-officedocument.presentationml.tags+xml"/>
  <Override PartName="/ppt/tags/tag11.xml" ContentType="application/vnd.openxmlformats-officedocument.presentationml.tags+xml"/>
  <Override PartName="/ppt/tags/tag115.xml" ContentType="application/vnd.openxmlformats-officedocument.presentationml.tags+xml"/>
  <Override PartName="/ppt/tags/tag133.xml" ContentType="application/vnd.openxmlformats-officedocument.presentationml.tags+xml"/>
  <Override PartName="/ppt/tags/tag144.xml" ContentType="application/vnd.openxmlformats-officedocument.presentationml.tags+xml"/>
  <Override PartName="/ppt/tags/tag162.xml" ContentType="application/vnd.openxmlformats-officedocument.presentationml.tags+xml"/>
  <Override PartName="/ppt/tags/tag180.xml" ContentType="application/vnd.openxmlformats-officedocument.presentationml.tags+xml"/>
  <Override PartName="/ppt/tags/tag191.xml" ContentType="application/vnd.openxmlformats-officedocument.presentationml.tags+xml"/>
  <Override PartName="/ppt/tags/tag122.xml" ContentType="application/vnd.openxmlformats-officedocument.presentationml.tags+xml"/>
  <Override PartName="/ppt/slides/slide4.xml" ContentType="application/vnd.openxmlformats-officedocument.presentationml.slide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89.xml" ContentType="application/vnd.openxmlformats-officedocument.presentationml.tags+xml"/>
  <Override PartName="/ppt/tags/tag111.xml" ContentType="application/vnd.openxmlformats-officedocument.presentationml.tags+xml"/>
  <Override PartName="/ppt/theme/theme1.xml" ContentType="application/vnd.openxmlformats-officedocument.theme+xml"/>
  <Override PartName="/ppt/tags/tag78.xml" ContentType="application/vnd.openxmlformats-officedocument.presentationml.tags+xml"/>
  <Override PartName="/ppt/tags/tag100.xml" ContentType="application/vnd.openxmlformats-officedocument.presentationml.tags+xml"/>
  <Override PartName="/ppt/tags/tag56.xml" ContentType="application/vnd.openxmlformats-officedocument.presentationml.tags+xml"/>
  <Override PartName="/ppt/tags/tag67.xml" ContentType="application/vnd.openxmlformats-officedocument.presentationml.tags+xml"/>
  <Override PartName="/ppt/tags/tag45.xml" ContentType="application/vnd.openxmlformats-officedocument.presentationml.tags+xml"/>
  <Override PartName="/ppt/tags/tag92.xml" ContentType="application/vnd.openxmlformats-officedocument.presentationml.tags+xml"/>
  <Override PartName="/ppt/tags/tag149.xml" ContentType="application/vnd.openxmlformats-officedocument.presentationml.tags+xml"/>
  <Override PartName="/ppt/tags/tag196.xml" ContentType="application/vnd.openxmlformats-officedocument.presentationml.tags+xml"/>
  <Override PartName="/ppt/tags/tag201.xml" ContentType="application/vnd.openxmlformats-officedocument.presentationml.tags+xml"/>
  <Override PartName="/docProps/custom.xml" ContentType="application/vnd.openxmlformats-officedocument.custom-properties+xml"/>
  <Override PartName="/ppt/tags/tag34.xml" ContentType="application/vnd.openxmlformats-officedocument.presentationml.tags+xml"/>
  <Override PartName="/ppt/tags/tag81.xml" ContentType="application/vnd.openxmlformats-officedocument.presentationml.tags+xml"/>
  <Override PartName="/ppt/tags/tag138.xml" ContentType="application/vnd.openxmlformats-officedocument.presentationml.tags+xml"/>
  <Override PartName="/ppt/tags/tag185.xml" ContentType="application/vnd.openxmlformats-officedocument.presentationml.tags+xml"/>
  <Override PartName="/ppt/tags/tag12.xml" ContentType="application/vnd.openxmlformats-officedocument.presentationml.tags+xml"/>
  <Override PartName="/ppt/tags/tag23.xml" ContentType="application/vnd.openxmlformats-officedocument.presentationml.tags+xml"/>
  <Override PartName="/ppt/tags/tag70.xml" ContentType="application/vnd.openxmlformats-officedocument.presentationml.tags+xml"/>
  <Override PartName="/ppt/tags/tag116.xml" ContentType="application/vnd.openxmlformats-officedocument.presentationml.tags+xml"/>
  <Override PartName="/ppt/tags/tag127.xml" ContentType="application/vnd.openxmlformats-officedocument.presentationml.tags+xml"/>
  <Override PartName="/ppt/tags/tag163.xml" ContentType="application/vnd.openxmlformats-officedocument.presentationml.tags+xml"/>
  <Override PartName="/ppt/tags/tag174.xml" ContentType="application/vnd.openxmlformats-officedocument.presentationml.tags+xml"/>
  <Override PartName="/ppt/viewProps.xml" ContentType="application/vnd.openxmlformats-officedocument.presentationml.viewProps+xml"/>
  <Override PartName="/ppt/tags/tag9.xml" ContentType="application/vnd.openxmlformats-officedocument.presentationml.tags+xml"/>
  <Override PartName="/ppt/tags/tag105.xml" ContentType="application/vnd.openxmlformats-officedocument.presentationml.tags+xml"/>
  <Override PartName="/ppt/tags/tag152.xml" ContentType="application/vnd.openxmlformats-officedocument.presentationml.tag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436" r:id="rId2"/>
    <p:sldId id="437" r:id="rId3"/>
    <p:sldId id="438" r:id="rId4"/>
    <p:sldId id="439" r:id="rId5"/>
    <p:sldId id="440" r:id="rId6"/>
    <p:sldId id="441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87" d="100"/>
          <a:sy n="87" d="100"/>
        </p:scale>
        <p:origin x="-586" y="-86"/>
      </p:cViewPr>
      <p:guideLst>
        <p:guide orient="horz" pos="2128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8" Type="http://schemas.openxmlformats.org/officeDocument/2006/relationships/tags" Target="../tags/tag14.xml"/><Relationship Id="rId13" Type="http://schemas.openxmlformats.org/officeDocument/2006/relationships/tags" Target="../tags/tag19.xml"/><Relationship Id="rId3" Type="http://schemas.openxmlformats.org/officeDocument/2006/relationships/tags" Target="../tags/tag9.xml"/><Relationship Id="rId7" Type="http://schemas.openxmlformats.org/officeDocument/2006/relationships/tags" Target="../tags/tag13.xml"/><Relationship Id="rId12" Type="http://schemas.openxmlformats.org/officeDocument/2006/relationships/tags" Target="../tags/tag18.xml"/><Relationship Id="rId2" Type="http://schemas.openxmlformats.org/officeDocument/2006/relationships/tags" Target="../tags/tag8.xml"/><Relationship Id="rId1" Type="http://schemas.openxmlformats.org/officeDocument/2006/relationships/tags" Target="../tags/tag7.xml"/><Relationship Id="rId6" Type="http://schemas.openxmlformats.org/officeDocument/2006/relationships/tags" Target="../tags/tag12.xml"/><Relationship Id="rId11" Type="http://schemas.openxmlformats.org/officeDocument/2006/relationships/tags" Target="../tags/tag17.xml"/><Relationship Id="rId5" Type="http://schemas.openxmlformats.org/officeDocument/2006/relationships/tags" Target="../tags/tag11.xml"/><Relationship Id="rId15" Type="http://schemas.openxmlformats.org/officeDocument/2006/relationships/image" Target="../media/image1.jpeg"/><Relationship Id="rId10" Type="http://schemas.openxmlformats.org/officeDocument/2006/relationships/tags" Target="../tags/tag16.xml"/><Relationship Id="rId4" Type="http://schemas.openxmlformats.org/officeDocument/2006/relationships/tags" Target="../tags/tag10.xml"/><Relationship Id="rId9" Type="http://schemas.openxmlformats.org/officeDocument/2006/relationships/tags" Target="../tags/tag15.xml"/><Relationship Id="rId14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8" Type="http://schemas.openxmlformats.org/officeDocument/2006/relationships/tags" Target="../tags/tag147.xml"/><Relationship Id="rId13" Type="http://schemas.openxmlformats.org/officeDocument/2006/relationships/tags" Target="../tags/tag152.xml"/><Relationship Id="rId18" Type="http://schemas.openxmlformats.org/officeDocument/2006/relationships/slideMaster" Target="../slideMasters/slideMaster1.xml"/><Relationship Id="rId3" Type="http://schemas.openxmlformats.org/officeDocument/2006/relationships/tags" Target="../tags/tag142.xml"/><Relationship Id="rId7" Type="http://schemas.openxmlformats.org/officeDocument/2006/relationships/tags" Target="../tags/tag146.xml"/><Relationship Id="rId12" Type="http://schemas.openxmlformats.org/officeDocument/2006/relationships/tags" Target="../tags/tag151.xml"/><Relationship Id="rId17" Type="http://schemas.openxmlformats.org/officeDocument/2006/relationships/tags" Target="../tags/tag156.xml"/><Relationship Id="rId2" Type="http://schemas.openxmlformats.org/officeDocument/2006/relationships/tags" Target="../tags/tag141.xml"/><Relationship Id="rId16" Type="http://schemas.openxmlformats.org/officeDocument/2006/relationships/tags" Target="../tags/tag155.xml"/><Relationship Id="rId1" Type="http://schemas.openxmlformats.org/officeDocument/2006/relationships/tags" Target="../tags/tag140.xml"/><Relationship Id="rId6" Type="http://schemas.openxmlformats.org/officeDocument/2006/relationships/tags" Target="../tags/tag145.xml"/><Relationship Id="rId11" Type="http://schemas.openxmlformats.org/officeDocument/2006/relationships/tags" Target="../tags/tag150.xml"/><Relationship Id="rId5" Type="http://schemas.openxmlformats.org/officeDocument/2006/relationships/tags" Target="../tags/tag144.xml"/><Relationship Id="rId15" Type="http://schemas.openxmlformats.org/officeDocument/2006/relationships/tags" Target="../tags/tag154.xml"/><Relationship Id="rId10" Type="http://schemas.openxmlformats.org/officeDocument/2006/relationships/tags" Target="../tags/tag149.xml"/><Relationship Id="rId4" Type="http://schemas.openxmlformats.org/officeDocument/2006/relationships/tags" Target="../tags/tag143.xml"/><Relationship Id="rId9" Type="http://schemas.openxmlformats.org/officeDocument/2006/relationships/tags" Target="../tags/tag148.xml"/><Relationship Id="rId14" Type="http://schemas.openxmlformats.org/officeDocument/2006/relationships/tags" Target="../tags/tag153.xml"/></Relationships>
</file>

<file path=ppt/slideLayouts/_rels/slideLayout11.xml.rels><?xml version="1.0" encoding="UTF-8" standalone="yes"?>
<Relationships xmlns="http://schemas.openxmlformats.org/package/2006/relationships"><Relationship Id="rId8" Type="http://schemas.openxmlformats.org/officeDocument/2006/relationships/tags" Target="../tags/tag164.xml"/><Relationship Id="rId13" Type="http://schemas.openxmlformats.org/officeDocument/2006/relationships/slideMaster" Target="../slideMasters/slideMaster1.xml"/><Relationship Id="rId3" Type="http://schemas.openxmlformats.org/officeDocument/2006/relationships/tags" Target="../tags/tag159.xml"/><Relationship Id="rId7" Type="http://schemas.openxmlformats.org/officeDocument/2006/relationships/tags" Target="../tags/tag163.xml"/><Relationship Id="rId12" Type="http://schemas.openxmlformats.org/officeDocument/2006/relationships/tags" Target="../tags/tag168.xml"/><Relationship Id="rId2" Type="http://schemas.openxmlformats.org/officeDocument/2006/relationships/tags" Target="../tags/tag158.xml"/><Relationship Id="rId1" Type="http://schemas.openxmlformats.org/officeDocument/2006/relationships/tags" Target="../tags/tag157.xml"/><Relationship Id="rId6" Type="http://schemas.openxmlformats.org/officeDocument/2006/relationships/tags" Target="../tags/tag162.xml"/><Relationship Id="rId11" Type="http://schemas.openxmlformats.org/officeDocument/2006/relationships/tags" Target="../tags/tag167.xml"/><Relationship Id="rId5" Type="http://schemas.openxmlformats.org/officeDocument/2006/relationships/tags" Target="../tags/tag161.xml"/><Relationship Id="rId10" Type="http://schemas.openxmlformats.org/officeDocument/2006/relationships/tags" Target="../tags/tag166.xml"/><Relationship Id="rId4" Type="http://schemas.openxmlformats.org/officeDocument/2006/relationships/tags" Target="../tags/tag160.xml"/><Relationship Id="rId9" Type="http://schemas.openxmlformats.org/officeDocument/2006/relationships/tags" Target="../tags/tag165.xml"/><Relationship Id="rId14" Type="http://schemas.openxmlformats.org/officeDocument/2006/relationships/image" Target="../media/image1.jpeg"/></Relationships>
</file>

<file path=ppt/slideLayouts/_rels/slideLayout12.xml.rels><?xml version="1.0" encoding="UTF-8" standalone="yes"?>
<Relationships xmlns="http://schemas.openxmlformats.org/package/2006/relationships"><Relationship Id="rId8" Type="http://schemas.openxmlformats.org/officeDocument/2006/relationships/tags" Target="../tags/tag176.xml"/><Relationship Id="rId13" Type="http://schemas.openxmlformats.org/officeDocument/2006/relationships/tags" Target="../tags/tag181.xml"/><Relationship Id="rId18" Type="http://schemas.openxmlformats.org/officeDocument/2006/relationships/tags" Target="../tags/tag186.xml"/><Relationship Id="rId3" Type="http://schemas.openxmlformats.org/officeDocument/2006/relationships/tags" Target="../tags/tag171.xml"/><Relationship Id="rId21" Type="http://schemas.openxmlformats.org/officeDocument/2006/relationships/tags" Target="../tags/tag189.xml"/><Relationship Id="rId7" Type="http://schemas.openxmlformats.org/officeDocument/2006/relationships/tags" Target="../tags/tag175.xml"/><Relationship Id="rId12" Type="http://schemas.openxmlformats.org/officeDocument/2006/relationships/tags" Target="../tags/tag180.xml"/><Relationship Id="rId17" Type="http://schemas.openxmlformats.org/officeDocument/2006/relationships/tags" Target="../tags/tag185.xml"/><Relationship Id="rId2" Type="http://schemas.openxmlformats.org/officeDocument/2006/relationships/tags" Target="../tags/tag170.xml"/><Relationship Id="rId16" Type="http://schemas.openxmlformats.org/officeDocument/2006/relationships/tags" Target="../tags/tag184.xml"/><Relationship Id="rId20" Type="http://schemas.openxmlformats.org/officeDocument/2006/relationships/tags" Target="../tags/tag188.xml"/><Relationship Id="rId1" Type="http://schemas.openxmlformats.org/officeDocument/2006/relationships/tags" Target="../tags/tag169.xml"/><Relationship Id="rId6" Type="http://schemas.openxmlformats.org/officeDocument/2006/relationships/tags" Target="../tags/tag174.xml"/><Relationship Id="rId11" Type="http://schemas.openxmlformats.org/officeDocument/2006/relationships/tags" Target="../tags/tag179.xml"/><Relationship Id="rId5" Type="http://schemas.openxmlformats.org/officeDocument/2006/relationships/tags" Target="../tags/tag173.xml"/><Relationship Id="rId15" Type="http://schemas.openxmlformats.org/officeDocument/2006/relationships/tags" Target="../tags/tag183.xml"/><Relationship Id="rId23" Type="http://schemas.openxmlformats.org/officeDocument/2006/relationships/slideMaster" Target="../slideMasters/slideMaster1.xml"/><Relationship Id="rId10" Type="http://schemas.openxmlformats.org/officeDocument/2006/relationships/tags" Target="../tags/tag178.xml"/><Relationship Id="rId19" Type="http://schemas.openxmlformats.org/officeDocument/2006/relationships/tags" Target="../tags/tag187.xml"/><Relationship Id="rId4" Type="http://schemas.openxmlformats.org/officeDocument/2006/relationships/tags" Target="../tags/tag172.xml"/><Relationship Id="rId9" Type="http://schemas.openxmlformats.org/officeDocument/2006/relationships/tags" Target="../tags/tag177.xml"/><Relationship Id="rId14" Type="http://schemas.openxmlformats.org/officeDocument/2006/relationships/tags" Target="../tags/tag182.xml"/><Relationship Id="rId22" Type="http://schemas.openxmlformats.org/officeDocument/2006/relationships/tags" Target="../tags/tag190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8" Type="http://schemas.openxmlformats.org/officeDocument/2006/relationships/tags" Target="../tags/tag27.xml"/><Relationship Id="rId13" Type="http://schemas.openxmlformats.org/officeDocument/2006/relationships/tags" Target="../tags/tag32.xml"/><Relationship Id="rId18" Type="http://schemas.openxmlformats.org/officeDocument/2006/relationships/tags" Target="../tags/tag37.xml"/><Relationship Id="rId3" Type="http://schemas.openxmlformats.org/officeDocument/2006/relationships/tags" Target="../tags/tag22.xml"/><Relationship Id="rId7" Type="http://schemas.openxmlformats.org/officeDocument/2006/relationships/tags" Target="../tags/tag26.xml"/><Relationship Id="rId12" Type="http://schemas.openxmlformats.org/officeDocument/2006/relationships/tags" Target="../tags/tag31.xml"/><Relationship Id="rId17" Type="http://schemas.openxmlformats.org/officeDocument/2006/relationships/tags" Target="../tags/tag36.xml"/><Relationship Id="rId2" Type="http://schemas.openxmlformats.org/officeDocument/2006/relationships/tags" Target="../tags/tag21.xml"/><Relationship Id="rId16" Type="http://schemas.openxmlformats.org/officeDocument/2006/relationships/tags" Target="../tags/tag35.xml"/><Relationship Id="rId1" Type="http://schemas.openxmlformats.org/officeDocument/2006/relationships/tags" Target="../tags/tag20.xml"/><Relationship Id="rId6" Type="http://schemas.openxmlformats.org/officeDocument/2006/relationships/tags" Target="../tags/tag25.xml"/><Relationship Id="rId11" Type="http://schemas.openxmlformats.org/officeDocument/2006/relationships/tags" Target="../tags/tag30.xml"/><Relationship Id="rId5" Type="http://schemas.openxmlformats.org/officeDocument/2006/relationships/tags" Target="../tags/tag24.xml"/><Relationship Id="rId15" Type="http://schemas.openxmlformats.org/officeDocument/2006/relationships/tags" Target="../tags/tag34.xml"/><Relationship Id="rId10" Type="http://schemas.openxmlformats.org/officeDocument/2006/relationships/tags" Target="../tags/tag29.xml"/><Relationship Id="rId19" Type="http://schemas.openxmlformats.org/officeDocument/2006/relationships/slideMaster" Target="../slideMasters/slideMaster1.xml"/><Relationship Id="rId4" Type="http://schemas.openxmlformats.org/officeDocument/2006/relationships/tags" Target="../tags/tag23.xml"/><Relationship Id="rId9" Type="http://schemas.openxmlformats.org/officeDocument/2006/relationships/tags" Target="../tags/tag28.xml"/><Relationship Id="rId14" Type="http://schemas.openxmlformats.org/officeDocument/2006/relationships/tags" Target="../tags/tag33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40.xml"/><Relationship Id="rId7" Type="http://schemas.openxmlformats.org/officeDocument/2006/relationships/image" Target="../media/image2.jpeg"/><Relationship Id="rId2" Type="http://schemas.openxmlformats.org/officeDocument/2006/relationships/tags" Target="../tags/tag39.xml"/><Relationship Id="rId1" Type="http://schemas.openxmlformats.org/officeDocument/2006/relationships/tags" Target="../tags/tag3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42.xml"/><Relationship Id="rId4" Type="http://schemas.openxmlformats.org/officeDocument/2006/relationships/tags" Target="../tags/tag41.xml"/></Relationships>
</file>

<file path=ppt/slideLayouts/_rels/slideLayout4.xml.rels><?xml version="1.0" encoding="UTF-8" standalone="yes"?>
<Relationships xmlns="http://schemas.openxmlformats.org/package/2006/relationships"><Relationship Id="rId8" Type="http://schemas.openxmlformats.org/officeDocument/2006/relationships/tags" Target="../tags/tag50.xml"/><Relationship Id="rId13" Type="http://schemas.openxmlformats.org/officeDocument/2006/relationships/tags" Target="../tags/tag55.xml"/><Relationship Id="rId18" Type="http://schemas.openxmlformats.org/officeDocument/2006/relationships/tags" Target="../tags/tag60.xml"/><Relationship Id="rId3" Type="http://schemas.openxmlformats.org/officeDocument/2006/relationships/tags" Target="../tags/tag45.xml"/><Relationship Id="rId7" Type="http://schemas.openxmlformats.org/officeDocument/2006/relationships/tags" Target="../tags/tag49.xml"/><Relationship Id="rId12" Type="http://schemas.openxmlformats.org/officeDocument/2006/relationships/tags" Target="../tags/tag54.xml"/><Relationship Id="rId17" Type="http://schemas.openxmlformats.org/officeDocument/2006/relationships/tags" Target="../tags/tag59.xml"/><Relationship Id="rId2" Type="http://schemas.openxmlformats.org/officeDocument/2006/relationships/tags" Target="../tags/tag44.xml"/><Relationship Id="rId16" Type="http://schemas.openxmlformats.org/officeDocument/2006/relationships/tags" Target="../tags/tag58.xml"/><Relationship Id="rId20" Type="http://schemas.openxmlformats.org/officeDocument/2006/relationships/slideMaster" Target="../slideMasters/slideMaster1.xml"/><Relationship Id="rId1" Type="http://schemas.openxmlformats.org/officeDocument/2006/relationships/tags" Target="../tags/tag43.xml"/><Relationship Id="rId6" Type="http://schemas.openxmlformats.org/officeDocument/2006/relationships/tags" Target="../tags/tag48.xml"/><Relationship Id="rId11" Type="http://schemas.openxmlformats.org/officeDocument/2006/relationships/tags" Target="../tags/tag53.xml"/><Relationship Id="rId5" Type="http://schemas.openxmlformats.org/officeDocument/2006/relationships/tags" Target="../tags/tag47.xml"/><Relationship Id="rId15" Type="http://schemas.openxmlformats.org/officeDocument/2006/relationships/tags" Target="../tags/tag57.xml"/><Relationship Id="rId10" Type="http://schemas.openxmlformats.org/officeDocument/2006/relationships/tags" Target="../tags/tag52.xml"/><Relationship Id="rId19" Type="http://schemas.openxmlformats.org/officeDocument/2006/relationships/tags" Target="../tags/tag61.xml"/><Relationship Id="rId4" Type="http://schemas.openxmlformats.org/officeDocument/2006/relationships/tags" Target="../tags/tag46.xml"/><Relationship Id="rId9" Type="http://schemas.openxmlformats.org/officeDocument/2006/relationships/tags" Target="../tags/tag51.xml"/><Relationship Id="rId14" Type="http://schemas.openxmlformats.org/officeDocument/2006/relationships/tags" Target="../tags/tag5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69.xml"/><Relationship Id="rId13" Type="http://schemas.openxmlformats.org/officeDocument/2006/relationships/tags" Target="../tags/tag74.xml"/><Relationship Id="rId18" Type="http://schemas.openxmlformats.org/officeDocument/2006/relationships/tags" Target="../tags/tag79.xml"/><Relationship Id="rId3" Type="http://schemas.openxmlformats.org/officeDocument/2006/relationships/tags" Target="../tags/tag64.xml"/><Relationship Id="rId21" Type="http://schemas.openxmlformats.org/officeDocument/2006/relationships/tags" Target="../tags/tag82.xml"/><Relationship Id="rId7" Type="http://schemas.openxmlformats.org/officeDocument/2006/relationships/tags" Target="../tags/tag68.xml"/><Relationship Id="rId12" Type="http://schemas.openxmlformats.org/officeDocument/2006/relationships/tags" Target="../tags/tag73.xml"/><Relationship Id="rId17" Type="http://schemas.openxmlformats.org/officeDocument/2006/relationships/tags" Target="../tags/tag78.xml"/><Relationship Id="rId2" Type="http://schemas.openxmlformats.org/officeDocument/2006/relationships/tags" Target="../tags/tag63.xml"/><Relationship Id="rId16" Type="http://schemas.openxmlformats.org/officeDocument/2006/relationships/tags" Target="../tags/tag77.xml"/><Relationship Id="rId20" Type="http://schemas.openxmlformats.org/officeDocument/2006/relationships/tags" Target="../tags/tag81.xml"/><Relationship Id="rId1" Type="http://schemas.openxmlformats.org/officeDocument/2006/relationships/tags" Target="../tags/tag62.xml"/><Relationship Id="rId6" Type="http://schemas.openxmlformats.org/officeDocument/2006/relationships/tags" Target="../tags/tag67.xml"/><Relationship Id="rId11" Type="http://schemas.openxmlformats.org/officeDocument/2006/relationships/tags" Target="../tags/tag72.xml"/><Relationship Id="rId5" Type="http://schemas.openxmlformats.org/officeDocument/2006/relationships/tags" Target="../tags/tag66.xml"/><Relationship Id="rId15" Type="http://schemas.openxmlformats.org/officeDocument/2006/relationships/tags" Target="../tags/tag76.xml"/><Relationship Id="rId10" Type="http://schemas.openxmlformats.org/officeDocument/2006/relationships/tags" Target="../tags/tag71.xml"/><Relationship Id="rId19" Type="http://schemas.openxmlformats.org/officeDocument/2006/relationships/tags" Target="../tags/tag80.xml"/><Relationship Id="rId4" Type="http://schemas.openxmlformats.org/officeDocument/2006/relationships/tags" Target="../tags/tag65.xml"/><Relationship Id="rId9" Type="http://schemas.openxmlformats.org/officeDocument/2006/relationships/tags" Target="../tags/tag70.xml"/><Relationship Id="rId14" Type="http://schemas.openxmlformats.org/officeDocument/2006/relationships/tags" Target="../tags/tag75.xml"/><Relationship Id="rId22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8" Type="http://schemas.openxmlformats.org/officeDocument/2006/relationships/tags" Target="../tags/tag90.xml"/><Relationship Id="rId13" Type="http://schemas.openxmlformats.org/officeDocument/2006/relationships/tags" Target="../tags/tag95.xml"/><Relationship Id="rId18" Type="http://schemas.openxmlformats.org/officeDocument/2006/relationships/slideMaster" Target="../slideMasters/slideMaster1.xml"/><Relationship Id="rId3" Type="http://schemas.openxmlformats.org/officeDocument/2006/relationships/tags" Target="../tags/tag85.xml"/><Relationship Id="rId7" Type="http://schemas.openxmlformats.org/officeDocument/2006/relationships/tags" Target="../tags/tag89.xml"/><Relationship Id="rId12" Type="http://schemas.openxmlformats.org/officeDocument/2006/relationships/tags" Target="../tags/tag94.xml"/><Relationship Id="rId17" Type="http://schemas.openxmlformats.org/officeDocument/2006/relationships/tags" Target="../tags/tag99.xml"/><Relationship Id="rId2" Type="http://schemas.openxmlformats.org/officeDocument/2006/relationships/tags" Target="../tags/tag84.xml"/><Relationship Id="rId16" Type="http://schemas.openxmlformats.org/officeDocument/2006/relationships/tags" Target="../tags/tag98.xml"/><Relationship Id="rId1" Type="http://schemas.openxmlformats.org/officeDocument/2006/relationships/tags" Target="../tags/tag83.xml"/><Relationship Id="rId6" Type="http://schemas.openxmlformats.org/officeDocument/2006/relationships/tags" Target="../tags/tag88.xml"/><Relationship Id="rId11" Type="http://schemas.openxmlformats.org/officeDocument/2006/relationships/tags" Target="../tags/tag93.xml"/><Relationship Id="rId5" Type="http://schemas.openxmlformats.org/officeDocument/2006/relationships/tags" Target="../tags/tag87.xml"/><Relationship Id="rId15" Type="http://schemas.openxmlformats.org/officeDocument/2006/relationships/tags" Target="../tags/tag97.xml"/><Relationship Id="rId10" Type="http://schemas.openxmlformats.org/officeDocument/2006/relationships/tags" Target="../tags/tag92.xml"/><Relationship Id="rId4" Type="http://schemas.openxmlformats.org/officeDocument/2006/relationships/tags" Target="../tags/tag86.xml"/><Relationship Id="rId9" Type="http://schemas.openxmlformats.org/officeDocument/2006/relationships/tags" Target="../tags/tag91.xml"/><Relationship Id="rId14" Type="http://schemas.openxmlformats.org/officeDocument/2006/relationships/tags" Target="../tags/tag96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102.xml"/><Relationship Id="rId2" Type="http://schemas.openxmlformats.org/officeDocument/2006/relationships/tags" Target="../tags/tag101.xml"/><Relationship Id="rId1" Type="http://schemas.openxmlformats.org/officeDocument/2006/relationships/tags" Target="../tags/tag100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8" Type="http://schemas.openxmlformats.org/officeDocument/2006/relationships/tags" Target="../tags/tag110.xml"/><Relationship Id="rId13" Type="http://schemas.openxmlformats.org/officeDocument/2006/relationships/tags" Target="../tags/tag115.xml"/><Relationship Id="rId18" Type="http://schemas.openxmlformats.org/officeDocument/2006/relationships/tags" Target="../tags/tag120.xml"/><Relationship Id="rId3" Type="http://schemas.openxmlformats.org/officeDocument/2006/relationships/tags" Target="../tags/tag105.xml"/><Relationship Id="rId7" Type="http://schemas.openxmlformats.org/officeDocument/2006/relationships/tags" Target="../tags/tag109.xml"/><Relationship Id="rId12" Type="http://schemas.openxmlformats.org/officeDocument/2006/relationships/tags" Target="../tags/tag114.xml"/><Relationship Id="rId17" Type="http://schemas.openxmlformats.org/officeDocument/2006/relationships/tags" Target="../tags/tag119.xml"/><Relationship Id="rId2" Type="http://schemas.openxmlformats.org/officeDocument/2006/relationships/tags" Target="../tags/tag104.xml"/><Relationship Id="rId16" Type="http://schemas.openxmlformats.org/officeDocument/2006/relationships/tags" Target="../tags/tag118.xml"/><Relationship Id="rId20" Type="http://schemas.openxmlformats.org/officeDocument/2006/relationships/slideMaster" Target="../slideMasters/slideMaster1.xml"/><Relationship Id="rId1" Type="http://schemas.openxmlformats.org/officeDocument/2006/relationships/tags" Target="../tags/tag103.xml"/><Relationship Id="rId6" Type="http://schemas.openxmlformats.org/officeDocument/2006/relationships/tags" Target="../tags/tag108.xml"/><Relationship Id="rId11" Type="http://schemas.openxmlformats.org/officeDocument/2006/relationships/tags" Target="../tags/tag113.xml"/><Relationship Id="rId5" Type="http://schemas.openxmlformats.org/officeDocument/2006/relationships/tags" Target="../tags/tag107.xml"/><Relationship Id="rId15" Type="http://schemas.openxmlformats.org/officeDocument/2006/relationships/tags" Target="../tags/tag117.xml"/><Relationship Id="rId10" Type="http://schemas.openxmlformats.org/officeDocument/2006/relationships/tags" Target="../tags/tag112.xml"/><Relationship Id="rId19" Type="http://schemas.openxmlformats.org/officeDocument/2006/relationships/tags" Target="../tags/tag121.xml"/><Relationship Id="rId4" Type="http://schemas.openxmlformats.org/officeDocument/2006/relationships/tags" Target="../tags/tag106.xml"/><Relationship Id="rId9" Type="http://schemas.openxmlformats.org/officeDocument/2006/relationships/tags" Target="../tags/tag111.xml"/><Relationship Id="rId14" Type="http://schemas.openxmlformats.org/officeDocument/2006/relationships/tags" Target="../tags/tag116.xml"/></Relationships>
</file>

<file path=ppt/slideLayouts/_rels/slideLayout9.xml.rels><?xml version="1.0" encoding="UTF-8" standalone="yes"?>
<Relationships xmlns="http://schemas.openxmlformats.org/package/2006/relationships"><Relationship Id="rId8" Type="http://schemas.openxmlformats.org/officeDocument/2006/relationships/tags" Target="../tags/tag129.xml"/><Relationship Id="rId13" Type="http://schemas.openxmlformats.org/officeDocument/2006/relationships/tags" Target="../tags/tag134.xml"/><Relationship Id="rId18" Type="http://schemas.openxmlformats.org/officeDocument/2006/relationships/tags" Target="../tags/tag139.xml"/><Relationship Id="rId3" Type="http://schemas.openxmlformats.org/officeDocument/2006/relationships/tags" Target="../tags/tag124.xml"/><Relationship Id="rId7" Type="http://schemas.openxmlformats.org/officeDocument/2006/relationships/tags" Target="../tags/tag128.xml"/><Relationship Id="rId12" Type="http://schemas.openxmlformats.org/officeDocument/2006/relationships/tags" Target="../tags/tag133.xml"/><Relationship Id="rId17" Type="http://schemas.openxmlformats.org/officeDocument/2006/relationships/tags" Target="../tags/tag138.xml"/><Relationship Id="rId2" Type="http://schemas.openxmlformats.org/officeDocument/2006/relationships/tags" Target="../tags/tag123.xml"/><Relationship Id="rId16" Type="http://schemas.openxmlformats.org/officeDocument/2006/relationships/tags" Target="../tags/tag137.xml"/><Relationship Id="rId1" Type="http://schemas.openxmlformats.org/officeDocument/2006/relationships/tags" Target="../tags/tag122.xml"/><Relationship Id="rId6" Type="http://schemas.openxmlformats.org/officeDocument/2006/relationships/tags" Target="../tags/tag127.xml"/><Relationship Id="rId11" Type="http://schemas.openxmlformats.org/officeDocument/2006/relationships/tags" Target="../tags/tag132.xml"/><Relationship Id="rId5" Type="http://schemas.openxmlformats.org/officeDocument/2006/relationships/tags" Target="../tags/tag126.xml"/><Relationship Id="rId15" Type="http://schemas.openxmlformats.org/officeDocument/2006/relationships/tags" Target="../tags/tag136.xml"/><Relationship Id="rId10" Type="http://schemas.openxmlformats.org/officeDocument/2006/relationships/tags" Target="../tags/tag131.xml"/><Relationship Id="rId19" Type="http://schemas.openxmlformats.org/officeDocument/2006/relationships/slideMaster" Target="../slideMasters/slideMaster1.xml"/><Relationship Id="rId4" Type="http://schemas.openxmlformats.org/officeDocument/2006/relationships/tags" Target="../tags/tag125.xml"/><Relationship Id="rId9" Type="http://schemas.openxmlformats.org/officeDocument/2006/relationships/tags" Target="../tags/tag130.xml"/><Relationship Id="rId14" Type="http://schemas.openxmlformats.org/officeDocument/2006/relationships/tags" Target="../tags/tag135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bg>
      <p:bgPr>
        <a:blipFill dpi="0" rotWithShape="1">
          <a:blip r:embed="rId15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组合 21"/>
          <p:cNvGrpSpPr/>
          <p:nvPr>
            <p:custDataLst>
              <p:tags r:id="rId1"/>
            </p:custDataLst>
          </p:nvPr>
        </p:nvGrpSpPr>
        <p:grpSpPr>
          <a:xfrm>
            <a:off x="3341485" y="3966019"/>
            <a:ext cx="2691773" cy="354535"/>
            <a:chOff x="4787022" y="3933364"/>
            <a:chExt cx="2691773" cy="354535"/>
          </a:xfrm>
        </p:grpSpPr>
        <p:sp>
          <p:nvSpPr>
            <p:cNvPr id="27" name="矩形 26"/>
            <p:cNvSpPr/>
            <p:nvPr>
              <p:custDataLst>
                <p:tags r:id="rId12"/>
              </p:custDataLst>
            </p:nvPr>
          </p:nvSpPr>
          <p:spPr>
            <a:xfrm>
              <a:off x="4787022" y="3936469"/>
              <a:ext cx="1082971" cy="351430"/>
            </a:xfrm>
            <a:prstGeom prst="rect">
              <a:avLst/>
            </a:prstGeom>
            <a:solidFill>
              <a:schemeClr val="bg1"/>
            </a:solidFill>
            <a:ln w="22225">
              <a:solidFill>
                <a:srgbClr val="7AC67F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 dirty="0">
                <a:latin typeface="Arial" panose="020B0604020202020204" pitchFamily="34" charset="0"/>
              </a:endParaRPr>
            </a:p>
          </p:txBody>
        </p:sp>
        <p:sp>
          <p:nvSpPr>
            <p:cNvPr id="25" name="矩形 24"/>
            <p:cNvSpPr/>
            <p:nvPr userDrawn="1">
              <p:custDataLst>
                <p:tags r:id="rId13"/>
              </p:custDataLst>
            </p:nvPr>
          </p:nvSpPr>
          <p:spPr>
            <a:xfrm>
              <a:off x="6037375" y="3933364"/>
              <a:ext cx="1441420" cy="351430"/>
            </a:xfrm>
            <a:prstGeom prst="rect">
              <a:avLst/>
            </a:prstGeom>
            <a:solidFill>
              <a:schemeClr val="bg1"/>
            </a:solidFill>
            <a:ln w="22225">
              <a:solidFill>
                <a:srgbClr val="7AC67F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 dirty="0">
                <a:latin typeface="Arial" panose="020B0604020202020204" pitchFamily="34" charset="0"/>
              </a:endParaRPr>
            </a:p>
          </p:txBody>
        </p:sp>
      </p:grpSp>
      <p:grpSp>
        <p:nvGrpSpPr>
          <p:cNvPr id="8" name="组合 7"/>
          <p:cNvGrpSpPr/>
          <p:nvPr>
            <p:custDataLst>
              <p:tags r:id="rId2"/>
            </p:custDataLst>
          </p:nvPr>
        </p:nvGrpSpPr>
        <p:grpSpPr>
          <a:xfrm>
            <a:off x="2950260" y="1696885"/>
            <a:ext cx="6291480" cy="3448988"/>
            <a:chOff x="2769393" y="1605355"/>
            <a:chExt cx="6653213" cy="3647290"/>
          </a:xfrm>
        </p:grpSpPr>
        <p:sp>
          <p:nvSpPr>
            <p:cNvPr id="9" name="矩形 8"/>
            <p:cNvSpPr/>
            <p:nvPr>
              <p:custDataLst>
                <p:tags r:id="rId10"/>
              </p:custDataLst>
            </p:nvPr>
          </p:nvSpPr>
          <p:spPr>
            <a:xfrm>
              <a:off x="2769393" y="1605355"/>
              <a:ext cx="6653213" cy="364729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165100" dist="50800" dir="2700000" algn="tl" rotWithShape="0">
                <a:prstClr val="black">
                  <a:alpha val="41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</a:endParaRPr>
            </a:p>
          </p:txBody>
        </p:sp>
        <p:sp>
          <p:nvSpPr>
            <p:cNvPr id="10" name="矩形 9"/>
            <p:cNvSpPr/>
            <p:nvPr>
              <p:custDataLst>
                <p:tags r:id="rId11"/>
              </p:custDataLst>
            </p:nvPr>
          </p:nvSpPr>
          <p:spPr>
            <a:xfrm>
              <a:off x="2937165" y="1775460"/>
              <a:ext cx="6308436" cy="3291839"/>
            </a:xfrm>
            <a:prstGeom prst="rect">
              <a:avLst/>
            </a:prstGeom>
            <a:noFill/>
            <a:ln w="44450">
              <a:solidFill>
                <a:schemeClr val="accent1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</a:endParaRPr>
            </a:p>
          </p:txBody>
        </p:sp>
      </p:grp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 dirty="0"/>
          </a:p>
        </p:txBody>
      </p:sp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6"/>
            </p:custDataLst>
          </p:nvPr>
        </p:nvSpPr>
        <p:spPr>
          <a:xfrm>
            <a:off x="3329940" y="1990725"/>
            <a:ext cx="5522595" cy="1438275"/>
          </a:xfrm>
        </p:spPr>
        <p:txBody>
          <a:bodyPr lIns="90000" tIns="46800" rIns="90000" bIns="0" anchor="b" anchorCtr="0">
            <a:normAutofit/>
          </a:bodyPr>
          <a:lstStyle>
            <a:lvl1pPr algn="l">
              <a:defRPr sz="5400" spc="600" baseline="0">
                <a:solidFill>
                  <a:schemeClr val="accent1"/>
                </a:solidFill>
                <a:latin typeface="Arial" panose="020B0604020202020204" pitchFamily="34" charset="0"/>
                <a:ea typeface="汉仪乐喵体W" panose="00020600040101010101" pitchFamily="18" charset="-122"/>
              </a:defRPr>
            </a:lvl1pPr>
          </a:lstStyle>
          <a:p>
            <a:r>
              <a:rPr lang="zh-CN" altLang="en-US" dirty="0"/>
              <a:t>编辑标题 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7"/>
            </p:custDataLst>
          </p:nvPr>
        </p:nvSpPr>
        <p:spPr>
          <a:xfrm>
            <a:off x="3329940" y="3470910"/>
            <a:ext cx="1974215" cy="452755"/>
          </a:xfrm>
        </p:spPr>
        <p:txBody>
          <a:bodyPr lIns="90000" tIns="0" rIns="90000" bIns="46800">
            <a:normAutofit/>
          </a:bodyPr>
          <a:lstStyle>
            <a:lvl1pPr marL="0" indent="0" algn="ctr" eaLnBrk="1" fontAlgn="auto" latinLnBrk="0" hangingPunct="1">
              <a:lnSpc>
                <a:spcPct val="100000"/>
              </a:lnSpc>
              <a:buNone/>
              <a:defRPr sz="2400" u="none" strike="noStrike" kern="1200" cap="none" spc="200" normalizeH="0" baseline="0">
                <a:solidFill>
                  <a:schemeClr val="accent1"/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编辑副标题</a:t>
            </a:r>
          </a:p>
        </p:txBody>
      </p:sp>
      <p:sp>
        <p:nvSpPr>
          <p:cNvPr id="29" name="文本占位符 28"/>
          <p:cNvSpPr>
            <a:spLocks noGrp="1"/>
          </p:cNvSpPr>
          <p:nvPr>
            <p:ph type="body" sz="quarter" idx="14" hasCustomPrompt="1"/>
            <p:custDataLst>
              <p:tags r:id="rId8"/>
            </p:custDataLst>
          </p:nvPr>
        </p:nvSpPr>
        <p:spPr>
          <a:xfrm>
            <a:off x="4881245" y="3965575"/>
            <a:ext cx="2087245" cy="447040"/>
          </a:xfrm>
        </p:spPr>
        <p:txBody>
          <a:bodyPr lIns="90000" tIns="0" rIns="90000" bIns="46800">
            <a:normAutofit/>
          </a:bodyPr>
          <a:lstStyle>
            <a:lvl1pPr marL="0" indent="0">
              <a:buNone/>
              <a:defRPr sz="1800" baseline="0">
                <a:solidFill>
                  <a:schemeClr val="accent4"/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 marL="457200" indent="0">
              <a:buNone/>
              <a:defRPr baseline="0">
                <a:solidFill>
                  <a:schemeClr val="accent4"/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</a:lstStyle>
          <a:p>
            <a:pPr lvl="0"/>
            <a:r>
              <a:rPr lang="zh-CN" altLang="en-US" dirty="0"/>
              <a:t>编辑文本</a:t>
            </a:r>
          </a:p>
          <a:p>
            <a:pPr lvl="1"/>
            <a:endParaRPr lang="zh-CN" altLang="en-US" dirty="0"/>
          </a:p>
        </p:txBody>
      </p:sp>
      <p:sp>
        <p:nvSpPr>
          <p:cNvPr id="31" name="文本占位符 30"/>
          <p:cNvSpPr>
            <a:spLocks noGrp="1"/>
          </p:cNvSpPr>
          <p:nvPr>
            <p:ph type="body" sz="quarter" idx="15" hasCustomPrompt="1"/>
            <p:custDataLst>
              <p:tags r:id="rId9"/>
            </p:custDataLst>
          </p:nvPr>
        </p:nvSpPr>
        <p:spPr>
          <a:xfrm>
            <a:off x="3330575" y="3965575"/>
            <a:ext cx="1551305" cy="447040"/>
          </a:xfrm>
        </p:spPr>
        <p:txBody>
          <a:bodyPr lIns="90000" tIns="0" rIns="90000" bIns="46800">
            <a:normAutofit/>
          </a:bodyPr>
          <a:lstStyle>
            <a:lvl1pPr marL="0" indent="0">
              <a:buNone/>
              <a:defRPr sz="1800" baseline="0">
                <a:solidFill>
                  <a:schemeClr val="accent4"/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pPr lvl="0"/>
            <a:r>
              <a:rPr lang="zh-CN" altLang="en-US" dirty="0"/>
              <a:t>编辑文本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组合 5"/>
          <p:cNvGrpSpPr/>
          <p:nvPr>
            <p:custDataLst>
              <p:tags r:id="rId1"/>
            </p:custDataLst>
          </p:nvPr>
        </p:nvGrpSpPr>
        <p:grpSpPr>
          <a:xfrm>
            <a:off x="47047" y="-22985"/>
            <a:ext cx="12108093" cy="6810581"/>
            <a:chOff x="47047" y="-22985"/>
            <a:chExt cx="12108093" cy="6810581"/>
          </a:xfrm>
        </p:grpSpPr>
        <p:sp>
          <p:nvSpPr>
            <p:cNvPr id="8" name="文本框 7"/>
            <p:cNvSpPr txBox="1"/>
            <p:nvPr userDrawn="1">
              <p:custDataLst>
                <p:tags r:id="rId6"/>
              </p:custDataLst>
            </p:nvPr>
          </p:nvSpPr>
          <p:spPr>
            <a:xfrm rot="778574">
              <a:off x="508946" y="-22985"/>
              <a:ext cx="94609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rPr>
                <a:t>x(2π-6)</a:t>
              </a:r>
              <a:endParaRPr lang="zh-CN" altLang="en-US" baseline="0" dirty="0">
                <a:solidFill>
                  <a:srgbClr val="1D658B"/>
                </a:solidFill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grpSp>
          <p:nvGrpSpPr>
            <p:cNvPr id="9" name="组合 8"/>
            <p:cNvGrpSpPr/>
            <p:nvPr userDrawn="1"/>
          </p:nvGrpSpPr>
          <p:grpSpPr>
            <a:xfrm rot="1918594">
              <a:off x="47047" y="50247"/>
              <a:ext cx="529481" cy="504267"/>
              <a:chOff x="1144529" y="3057287"/>
              <a:chExt cx="1290161" cy="1228725"/>
            </a:xfrm>
          </p:grpSpPr>
          <p:sp>
            <p:nvSpPr>
              <p:cNvPr id="16" name="等腰三角形 15"/>
              <p:cNvSpPr/>
              <p:nvPr userDrawn="1">
                <p:custDataLst>
                  <p:tags r:id="rId12"/>
                </p:custDataLst>
              </p:nvPr>
            </p:nvSpPr>
            <p:spPr>
              <a:xfrm>
                <a:off x="1388269" y="3823654"/>
                <a:ext cx="802475" cy="446405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7" name="五边形 16"/>
              <p:cNvSpPr/>
              <p:nvPr userDrawn="1">
                <p:custDataLst>
                  <p:tags r:id="rId13"/>
                </p:custDataLst>
              </p:nvPr>
            </p:nvSpPr>
            <p:spPr>
              <a:xfrm>
                <a:off x="1144529" y="3057287"/>
                <a:ext cx="1290161" cy="1228725"/>
              </a:xfrm>
              <a:prstGeom prst="pentagon">
                <a:avLst/>
              </a:prstGeom>
              <a:noFill/>
              <a:ln w="28575">
                <a:solidFill>
                  <a:srgbClr val="1D658B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cxnSp>
            <p:nvCxnSpPr>
              <p:cNvPr id="18" name="直接连接符 17"/>
              <p:cNvCxnSpPr>
                <a:stCxn id="17" idx="0"/>
              </p:cNvCxnSpPr>
              <p:nvPr userDrawn="1">
                <p:custDataLst>
                  <p:tags r:id="rId14"/>
                </p:custDataLst>
              </p:nvPr>
            </p:nvCxnSpPr>
            <p:spPr>
              <a:xfrm flipH="1">
                <a:off x="1789609" y="3057287"/>
                <a:ext cx="1" cy="75842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直接连接符 18"/>
              <p:cNvCxnSpPr>
                <a:stCxn id="17" idx="1"/>
              </p:cNvCxnSpPr>
              <p:nvPr userDrawn="1">
                <p:custDataLst>
                  <p:tags r:id="rId15"/>
                </p:custDataLst>
              </p:nvPr>
            </p:nvCxnSpPr>
            <p:spPr>
              <a:xfrm>
                <a:off x="1144530" y="3526617"/>
                <a:ext cx="645079" cy="28909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直接连接符 19"/>
              <p:cNvCxnSpPr>
                <a:endCxn id="17" idx="5"/>
              </p:cNvCxnSpPr>
              <p:nvPr userDrawn="1">
                <p:custDataLst>
                  <p:tags r:id="rId16"/>
                </p:custDataLst>
              </p:nvPr>
            </p:nvCxnSpPr>
            <p:spPr>
              <a:xfrm flipV="1">
                <a:off x="1789609" y="3526617"/>
                <a:ext cx="645080" cy="311323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直接连接符 20"/>
              <p:cNvCxnSpPr>
                <a:endCxn id="17" idx="3"/>
              </p:cNvCxnSpPr>
              <p:nvPr userDrawn="1">
                <p:custDataLst>
                  <p:tags r:id="rId17"/>
                </p:custDataLst>
              </p:nvPr>
            </p:nvCxnSpPr>
            <p:spPr>
              <a:xfrm>
                <a:off x="1789609" y="3815715"/>
                <a:ext cx="1" cy="470297"/>
              </a:xfrm>
              <a:prstGeom prst="line">
                <a:avLst/>
              </a:prstGeom>
              <a:ln w="28575">
                <a:solidFill>
                  <a:srgbClr val="1D658B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" name="组合 9"/>
            <p:cNvGrpSpPr/>
            <p:nvPr userDrawn="1"/>
          </p:nvGrpSpPr>
          <p:grpSpPr>
            <a:xfrm>
              <a:off x="10252126" y="6228869"/>
              <a:ext cx="1903014" cy="558727"/>
              <a:chOff x="10252126" y="6107906"/>
              <a:chExt cx="1903014" cy="558727"/>
            </a:xfrm>
          </p:grpSpPr>
          <p:cxnSp>
            <p:nvCxnSpPr>
              <p:cNvPr id="11" name="直接箭头连接符 10"/>
              <p:cNvCxnSpPr/>
              <p:nvPr userDrawn="1">
                <p:custDataLst>
                  <p:tags r:id="rId7"/>
                </p:custDataLst>
              </p:nvPr>
            </p:nvCxnSpPr>
            <p:spPr>
              <a:xfrm flipV="1">
                <a:off x="10853299" y="6107906"/>
                <a:ext cx="381439" cy="558727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直接箭头连接符 11"/>
              <p:cNvCxnSpPr/>
              <p:nvPr userDrawn="1">
                <p:custDataLst>
                  <p:tags r:id="rId8"/>
                </p:custDataLst>
              </p:nvPr>
            </p:nvCxnSpPr>
            <p:spPr>
              <a:xfrm flipV="1">
                <a:off x="10853299" y="6562697"/>
                <a:ext cx="639633" cy="100760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3" name="文本框 12"/>
              <p:cNvSpPr txBox="1"/>
              <p:nvPr userDrawn="1">
                <p:custDataLst>
                  <p:tags r:id="rId9"/>
                </p:custDataLst>
              </p:nvPr>
            </p:nvSpPr>
            <p:spPr>
              <a:xfrm>
                <a:off x="10853299" y="6364571"/>
                <a:ext cx="269626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200" i="1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0</a:t>
                </a:r>
                <a:endParaRPr lang="zh-CN" altLang="en-US" sz="1200" i="1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4" name="文本框 13"/>
              <p:cNvSpPr txBox="1"/>
              <p:nvPr userDrawn="1">
                <p:custDataLst>
                  <p:tags r:id="rId10"/>
                </p:custDataLst>
              </p:nvPr>
            </p:nvSpPr>
            <p:spPr>
              <a:xfrm rot="2545674">
                <a:off x="11055159" y="6214457"/>
                <a:ext cx="1099981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050" baseline="0" dirty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A+B+C+D=360</a:t>
                </a:r>
                <a:endParaRPr lang="zh-CN" altLang="en-US" sz="1050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5" name="文本框 14"/>
              <p:cNvSpPr txBox="1"/>
              <p:nvPr userDrawn="1">
                <p:custDataLst>
                  <p:tags r:id="rId11"/>
                </p:custDataLst>
              </p:nvPr>
            </p:nvSpPr>
            <p:spPr>
              <a:xfrm rot="20471546">
                <a:off x="10252126" y="6111001"/>
                <a:ext cx="946093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x(2π-6)</a:t>
                </a:r>
                <a:endParaRPr lang="zh-CN" altLang="en-US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</p:grp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69930" y="952508"/>
            <a:ext cx="10852237" cy="5388907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bg>
      <p:bgPr>
        <a:blipFill dpi="0" rotWithShape="1">
          <a:blip r:embed="rId14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组合 5"/>
          <p:cNvGrpSpPr/>
          <p:nvPr>
            <p:custDataLst>
              <p:tags r:id="rId1"/>
            </p:custDataLst>
          </p:nvPr>
        </p:nvGrpSpPr>
        <p:grpSpPr>
          <a:xfrm>
            <a:off x="4745990" y="3933190"/>
            <a:ext cx="2691765" cy="353695"/>
            <a:chOff x="7474" y="6194"/>
            <a:chExt cx="4239" cy="557"/>
          </a:xfrm>
        </p:grpSpPr>
        <p:sp>
          <p:nvSpPr>
            <p:cNvPr id="30" name="矩形 29"/>
            <p:cNvSpPr/>
            <p:nvPr userDrawn="1">
              <p:custDataLst>
                <p:tags r:id="rId11"/>
              </p:custDataLst>
            </p:nvPr>
          </p:nvSpPr>
          <p:spPr>
            <a:xfrm>
              <a:off x="7474" y="6199"/>
              <a:ext cx="1705" cy="553"/>
            </a:xfrm>
            <a:prstGeom prst="rect">
              <a:avLst/>
            </a:prstGeom>
            <a:noFill/>
            <a:ln w="22225">
              <a:solidFill>
                <a:srgbClr val="7AC67F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sp>
          <p:nvSpPr>
            <p:cNvPr id="31" name="矩形 30"/>
            <p:cNvSpPr/>
            <p:nvPr userDrawn="1">
              <p:custDataLst>
                <p:tags r:id="rId12"/>
              </p:custDataLst>
            </p:nvPr>
          </p:nvSpPr>
          <p:spPr>
            <a:xfrm>
              <a:off x="9443" y="6194"/>
              <a:ext cx="2270" cy="553"/>
            </a:xfrm>
            <a:prstGeom prst="rect">
              <a:avLst/>
            </a:prstGeom>
            <a:noFill/>
            <a:ln w="22225">
              <a:solidFill>
                <a:srgbClr val="7AC67F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grpSp>
        <p:nvGrpSpPr>
          <p:cNvPr id="17" name="组合 16"/>
          <p:cNvGrpSpPr/>
          <p:nvPr>
            <p:custDataLst>
              <p:tags r:id="rId2"/>
            </p:custDataLst>
          </p:nvPr>
        </p:nvGrpSpPr>
        <p:grpSpPr>
          <a:xfrm>
            <a:off x="2950260" y="1696885"/>
            <a:ext cx="6291480" cy="3448988"/>
            <a:chOff x="2769393" y="1605355"/>
            <a:chExt cx="6653213" cy="3647290"/>
          </a:xfrm>
        </p:grpSpPr>
        <p:sp>
          <p:nvSpPr>
            <p:cNvPr id="18" name="矩形 17"/>
            <p:cNvSpPr/>
            <p:nvPr>
              <p:custDataLst>
                <p:tags r:id="rId9"/>
              </p:custDataLst>
            </p:nvPr>
          </p:nvSpPr>
          <p:spPr>
            <a:xfrm>
              <a:off x="2769393" y="1605355"/>
              <a:ext cx="6653213" cy="364729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165100" dist="50800" dir="2700000" algn="tl" rotWithShape="0">
                <a:prstClr val="black">
                  <a:alpha val="41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矩形 18"/>
            <p:cNvSpPr/>
            <p:nvPr>
              <p:custDataLst>
                <p:tags r:id="rId10"/>
              </p:custDataLst>
            </p:nvPr>
          </p:nvSpPr>
          <p:spPr>
            <a:xfrm>
              <a:off x="2937165" y="1775460"/>
              <a:ext cx="6308436" cy="3291839"/>
            </a:xfrm>
            <a:prstGeom prst="rect">
              <a:avLst/>
            </a:prstGeom>
            <a:noFill/>
            <a:ln w="44450">
              <a:solidFill>
                <a:schemeClr val="accent1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3"/>
            </p:custDataLst>
          </p:nvPr>
        </p:nvSpPr>
        <p:spPr>
          <a:xfrm>
            <a:off x="3579495" y="2082800"/>
            <a:ext cx="5031740" cy="1732915"/>
          </a:xfrm>
        </p:spPr>
        <p:txBody>
          <a:bodyPr vert="horz" lIns="90000" tIns="46800" rIns="90000" bIns="0" rtlCol="0" anchor="b" anchorCtr="0">
            <a:normAutofit/>
          </a:bodyPr>
          <a:lstStyle>
            <a:lvl1pPr marL="0" marR="0" algn="ctr" defTabSz="914400" rtl="0" eaLnBrk="1" fontAlgn="auto" latinLnBrk="0" hangingPunct="1">
              <a:lnSpc>
                <a:spcPct val="100000"/>
              </a:lnSpc>
              <a:buNone/>
              <a:defRPr kumimoji="0" lang="zh-CN" altLang="en-US" sz="5400" b="1" i="0" u="none" strike="noStrike" kern="1200" cap="none" spc="600" normalizeH="0" baseline="0" noProof="1" dirty="0">
                <a:solidFill>
                  <a:srgbClr val="75C3D9"/>
                </a:solidFill>
                <a:uFillTx/>
                <a:latin typeface="Arial" panose="020B0604020202020204" pitchFamily="34" charset="0"/>
                <a:ea typeface="汉仪乐喵体W" panose="00020600040101010101" pitchFamily="18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编辑标题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/>
          </a:p>
        </p:txBody>
      </p:sp>
      <p:sp>
        <p:nvSpPr>
          <p:cNvPr id="33" name="文本占位符 32"/>
          <p:cNvSpPr>
            <a:spLocks noGrp="1"/>
          </p:cNvSpPr>
          <p:nvPr>
            <p:ph type="body" sz="quarter" idx="13" hasCustomPrompt="1"/>
            <p:custDataLst>
              <p:tags r:id="rId7"/>
            </p:custDataLst>
          </p:nvPr>
        </p:nvSpPr>
        <p:spPr>
          <a:xfrm>
            <a:off x="4094480" y="3837940"/>
            <a:ext cx="1816100" cy="446405"/>
          </a:xfrm>
        </p:spPr>
        <p:txBody>
          <a:bodyPr lIns="90000" tIns="46800" rIns="90000" bIns="46800" anchor="ctr" anchorCtr="0">
            <a:normAutofit/>
          </a:bodyPr>
          <a:lstStyle>
            <a:lvl1pPr marL="0" indent="0" algn="r">
              <a:buNone/>
              <a:defRPr sz="1800" baseline="0">
                <a:solidFill>
                  <a:schemeClr val="accent4"/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pPr lvl="0"/>
            <a:r>
              <a:rPr lang="zh-CN" altLang="en-US" dirty="0"/>
              <a:t>编辑文本</a:t>
            </a:r>
          </a:p>
        </p:txBody>
      </p:sp>
      <p:sp>
        <p:nvSpPr>
          <p:cNvPr id="35" name="文本占位符 34"/>
          <p:cNvSpPr>
            <a:spLocks noGrp="1"/>
          </p:cNvSpPr>
          <p:nvPr>
            <p:ph type="body" sz="quarter" idx="14" hasCustomPrompt="1"/>
            <p:custDataLst>
              <p:tags r:id="rId8"/>
            </p:custDataLst>
          </p:nvPr>
        </p:nvSpPr>
        <p:spPr>
          <a:xfrm>
            <a:off x="5920105" y="3838575"/>
            <a:ext cx="2069465" cy="445770"/>
          </a:xfrm>
        </p:spPr>
        <p:txBody>
          <a:bodyPr lIns="90000" tIns="46800" rIns="90000" bIns="46800" anchor="ctr" anchorCtr="0">
            <a:normAutofit/>
          </a:bodyPr>
          <a:lstStyle>
            <a:lvl1pPr marL="0" indent="0" algn="l">
              <a:buNone/>
              <a:defRPr sz="1800" baseline="0">
                <a:solidFill>
                  <a:schemeClr val="accent4"/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pPr lvl="0"/>
            <a:r>
              <a:rPr lang="zh-CN" altLang="en-US" dirty="0"/>
              <a:t>编辑文本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腰带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>
            <p:custDataLst>
              <p:tags r:id="rId1"/>
            </p:custDataLst>
          </p:nvPr>
        </p:nvSpPr>
        <p:spPr>
          <a:xfrm>
            <a:off x="0" y="959224"/>
            <a:ext cx="12192000" cy="4939553"/>
          </a:xfrm>
          <a:prstGeom prst="rect">
            <a:avLst/>
          </a:prstGeom>
          <a:solidFill>
            <a:schemeClr val="bg2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rmAutofit/>
          </a:bodyPr>
          <a:lstStyle/>
          <a:p>
            <a:pPr lvl="0" algn="ctr"/>
            <a:endParaRPr lang="en-US" altLang="zh-CN" baseline="0">
              <a:latin typeface="Arial" panose="020B0604020202020204" pitchFamily="34" charset="0"/>
              <a:ea typeface="幼圆" panose="02010509060101010101" pitchFamily="49" charset="-122"/>
              <a:sym typeface="+mn-ea"/>
            </a:endParaRPr>
          </a:p>
        </p:txBody>
      </p:sp>
      <p:sp>
        <p:nvSpPr>
          <p:cNvPr id="12" name="文本框 11"/>
          <p:cNvSpPr txBox="1"/>
          <p:nvPr>
            <p:custDataLst>
              <p:tags r:id="rId2"/>
            </p:custDataLst>
          </p:nvPr>
        </p:nvSpPr>
        <p:spPr>
          <a:xfrm rot="1620114">
            <a:off x="87630" y="2570480"/>
            <a:ext cx="946150" cy="369570"/>
          </a:xfrm>
          <a:prstGeom prst="rect">
            <a:avLst/>
          </a:prstGeom>
          <a:noFill/>
        </p:spPr>
        <p:txBody>
          <a:bodyPr wrap="square" rtlCol="0">
            <a:normAutofit/>
          </a:bodyPr>
          <a:lstStyle/>
          <a:p>
            <a:r>
              <a:rPr lang="en-US" altLang="zh-CN" baseline="0">
                <a:solidFill>
                  <a:srgbClr val="1D658B"/>
                </a:solidFill>
                <a:latin typeface="Arial" panose="020B0604020202020204" pitchFamily="34" charset="0"/>
                <a:ea typeface="幼圆" panose="02010509060101010101" pitchFamily="49" charset="-122"/>
              </a:rPr>
              <a:t>x(2π-6)</a:t>
            </a:r>
            <a:endParaRPr lang="zh-CN" altLang="en-US" baseline="0">
              <a:solidFill>
                <a:srgbClr val="1D658B"/>
              </a:solidFill>
              <a:latin typeface="Arial" panose="020B0604020202020204" pitchFamily="34" charset="0"/>
              <a:ea typeface="幼圆" panose="02010509060101010101" pitchFamily="49" charset="-122"/>
            </a:endParaRPr>
          </a:p>
        </p:txBody>
      </p:sp>
      <p:grpSp>
        <p:nvGrpSpPr>
          <p:cNvPr id="8" name="组合 7"/>
          <p:cNvGrpSpPr/>
          <p:nvPr>
            <p:custDataLst>
              <p:tags r:id="rId3"/>
            </p:custDataLst>
          </p:nvPr>
        </p:nvGrpSpPr>
        <p:grpSpPr>
          <a:xfrm rot="19205951">
            <a:off x="-858520" y="2707640"/>
            <a:ext cx="1713230" cy="1631950"/>
            <a:chOff x="-720963" y="2707599"/>
            <a:chExt cx="1713344" cy="1631756"/>
          </a:xfrm>
        </p:grpSpPr>
        <p:sp>
          <p:nvSpPr>
            <p:cNvPr id="16" name="五边形 15"/>
            <p:cNvSpPr/>
            <p:nvPr userDrawn="1">
              <p:custDataLst>
                <p:tags r:id="rId17"/>
              </p:custDataLst>
            </p:nvPr>
          </p:nvSpPr>
          <p:spPr>
            <a:xfrm rot="1918594">
              <a:off x="-720963" y="2707599"/>
              <a:ext cx="1713344" cy="1631756"/>
            </a:xfrm>
            <a:prstGeom prst="pentagon">
              <a:avLst/>
            </a:prstGeom>
            <a:noFill/>
            <a:ln w="28575">
              <a:solidFill>
                <a:srgbClr val="1D658B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rmAutofit/>
            </a:bodyPr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grpSp>
          <p:nvGrpSpPr>
            <p:cNvPr id="6" name="组合 5"/>
            <p:cNvGrpSpPr/>
            <p:nvPr userDrawn="1"/>
          </p:nvGrpSpPr>
          <p:grpSpPr>
            <a:xfrm>
              <a:off x="-649932" y="2831396"/>
              <a:ext cx="1614322" cy="1428608"/>
              <a:chOff x="-649932" y="2831396"/>
              <a:chExt cx="1614322" cy="1428608"/>
            </a:xfrm>
          </p:grpSpPr>
          <p:sp>
            <p:nvSpPr>
              <p:cNvPr id="15" name="等腰三角形 14"/>
              <p:cNvSpPr/>
              <p:nvPr userDrawn="1">
                <p:custDataLst>
                  <p:tags r:id="rId18"/>
                </p:custDataLst>
              </p:nvPr>
            </p:nvSpPr>
            <p:spPr>
              <a:xfrm rot="1918594">
                <a:off x="-649932" y="3579580"/>
                <a:ext cx="1064983" cy="680424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rmAutofit fontScale="97500" lnSpcReduction="10000"/>
              </a:bodyPr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cxnSp>
            <p:nvCxnSpPr>
              <p:cNvPr id="17" name="直接连接符 16"/>
              <p:cNvCxnSpPr>
                <a:stCxn id="16" idx="0"/>
              </p:cNvCxnSpPr>
              <p:nvPr userDrawn="1">
                <p:custDataLst>
                  <p:tags r:id="rId19"/>
                </p:custDataLst>
              </p:nvPr>
            </p:nvCxnSpPr>
            <p:spPr>
              <a:xfrm flipH="1">
                <a:off x="72133" y="2831396"/>
                <a:ext cx="495642" cy="770797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直接连接符 17"/>
              <p:cNvCxnSpPr>
                <a:stCxn id="16" idx="1"/>
              </p:cNvCxnSpPr>
              <p:nvPr userDrawn="1">
                <p:custDataLst>
                  <p:tags r:id="rId20"/>
                </p:custDataLst>
              </p:nvPr>
            </p:nvCxnSpPr>
            <p:spPr>
              <a:xfrm>
                <a:off x="-488976" y="2906429"/>
                <a:ext cx="561108" cy="695765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直接连接符 18"/>
              <p:cNvCxnSpPr>
                <a:endCxn id="16" idx="5"/>
              </p:cNvCxnSpPr>
              <p:nvPr userDrawn="1">
                <p:custDataLst>
                  <p:tags r:id="rId21"/>
                </p:custDataLst>
              </p:nvPr>
            </p:nvCxnSpPr>
            <p:spPr>
              <a:xfrm>
                <a:off x="64878" y="3613812"/>
                <a:ext cx="899512" cy="199955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直接连接符 19"/>
              <p:cNvCxnSpPr>
                <a:endCxn id="16" idx="3"/>
              </p:cNvCxnSpPr>
              <p:nvPr userDrawn="1">
                <p:custDataLst>
                  <p:tags r:id="rId22"/>
                </p:custDataLst>
              </p:nvPr>
            </p:nvCxnSpPr>
            <p:spPr>
              <a:xfrm flipH="1">
                <a:off x="-296357" y="3602194"/>
                <a:ext cx="368490" cy="613364"/>
              </a:xfrm>
              <a:prstGeom prst="line">
                <a:avLst/>
              </a:prstGeom>
              <a:ln w="28575">
                <a:solidFill>
                  <a:srgbClr val="1D658B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1" name="组合 20"/>
          <p:cNvGrpSpPr/>
          <p:nvPr>
            <p:custDataLst>
              <p:tags r:id="rId4"/>
            </p:custDataLst>
          </p:nvPr>
        </p:nvGrpSpPr>
        <p:grpSpPr>
          <a:xfrm rot="2394049" flipH="1">
            <a:off x="11337290" y="2707640"/>
            <a:ext cx="1713230" cy="1631950"/>
            <a:chOff x="-720963" y="2707599"/>
            <a:chExt cx="1713344" cy="1631756"/>
          </a:xfrm>
        </p:grpSpPr>
        <p:sp>
          <p:nvSpPr>
            <p:cNvPr id="22" name="五边形 21"/>
            <p:cNvSpPr/>
            <p:nvPr userDrawn="1">
              <p:custDataLst>
                <p:tags r:id="rId11"/>
              </p:custDataLst>
            </p:nvPr>
          </p:nvSpPr>
          <p:spPr>
            <a:xfrm rot="1918594">
              <a:off x="-720963" y="2707599"/>
              <a:ext cx="1713344" cy="1631756"/>
            </a:xfrm>
            <a:prstGeom prst="pentagon">
              <a:avLst/>
            </a:prstGeom>
            <a:noFill/>
            <a:ln w="28575">
              <a:solidFill>
                <a:srgbClr val="1D658B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rmAutofit/>
            </a:bodyPr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grpSp>
          <p:nvGrpSpPr>
            <p:cNvPr id="23" name="组合 22"/>
            <p:cNvGrpSpPr/>
            <p:nvPr userDrawn="1"/>
          </p:nvGrpSpPr>
          <p:grpSpPr>
            <a:xfrm>
              <a:off x="-649932" y="2831396"/>
              <a:ext cx="1614322" cy="1428608"/>
              <a:chOff x="-649932" y="2831396"/>
              <a:chExt cx="1614322" cy="1428608"/>
            </a:xfrm>
          </p:grpSpPr>
          <p:sp>
            <p:nvSpPr>
              <p:cNvPr id="24" name="等腰三角形 23"/>
              <p:cNvSpPr/>
              <p:nvPr userDrawn="1">
                <p:custDataLst>
                  <p:tags r:id="rId12"/>
                </p:custDataLst>
              </p:nvPr>
            </p:nvSpPr>
            <p:spPr>
              <a:xfrm rot="1918594">
                <a:off x="-649932" y="3579580"/>
                <a:ext cx="1064983" cy="680424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rmAutofit fontScale="97500" lnSpcReduction="10000"/>
              </a:bodyPr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cxnSp>
            <p:nvCxnSpPr>
              <p:cNvPr id="25" name="直接连接符 24"/>
              <p:cNvCxnSpPr>
                <a:stCxn id="22" idx="0"/>
              </p:cNvCxnSpPr>
              <p:nvPr userDrawn="1">
                <p:custDataLst>
                  <p:tags r:id="rId13"/>
                </p:custDataLst>
              </p:nvPr>
            </p:nvCxnSpPr>
            <p:spPr>
              <a:xfrm flipH="1">
                <a:off x="72133" y="2831396"/>
                <a:ext cx="495642" cy="770797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直接连接符 25"/>
              <p:cNvCxnSpPr>
                <a:stCxn id="22" idx="1"/>
              </p:cNvCxnSpPr>
              <p:nvPr userDrawn="1">
                <p:custDataLst>
                  <p:tags r:id="rId14"/>
                </p:custDataLst>
              </p:nvPr>
            </p:nvCxnSpPr>
            <p:spPr>
              <a:xfrm>
                <a:off x="-488976" y="2906429"/>
                <a:ext cx="561108" cy="695765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直接连接符 26"/>
              <p:cNvCxnSpPr>
                <a:endCxn id="22" idx="5"/>
              </p:cNvCxnSpPr>
              <p:nvPr userDrawn="1">
                <p:custDataLst>
                  <p:tags r:id="rId15"/>
                </p:custDataLst>
              </p:nvPr>
            </p:nvCxnSpPr>
            <p:spPr>
              <a:xfrm>
                <a:off x="64878" y="3613812"/>
                <a:ext cx="899512" cy="199955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直接连接符 27"/>
              <p:cNvCxnSpPr>
                <a:endCxn id="22" idx="3"/>
              </p:cNvCxnSpPr>
              <p:nvPr userDrawn="1">
                <p:custDataLst>
                  <p:tags r:id="rId16"/>
                </p:custDataLst>
              </p:nvPr>
            </p:nvCxnSpPr>
            <p:spPr>
              <a:xfrm flipH="1">
                <a:off x="-296357" y="3602194"/>
                <a:ext cx="368490" cy="613364"/>
              </a:xfrm>
              <a:prstGeom prst="line">
                <a:avLst/>
              </a:prstGeom>
              <a:ln w="28575">
                <a:solidFill>
                  <a:srgbClr val="1D658B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9" name="文本框 28"/>
          <p:cNvSpPr txBox="1"/>
          <p:nvPr>
            <p:custDataLst>
              <p:tags r:id="rId5"/>
            </p:custDataLst>
          </p:nvPr>
        </p:nvSpPr>
        <p:spPr>
          <a:xfrm rot="19888953">
            <a:off x="11164570" y="2595880"/>
            <a:ext cx="946150" cy="369570"/>
          </a:xfrm>
          <a:prstGeom prst="rect">
            <a:avLst/>
          </a:prstGeom>
          <a:noFill/>
        </p:spPr>
        <p:txBody>
          <a:bodyPr wrap="square" rtlCol="0">
            <a:normAutofit/>
          </a:bodyPr>
          <a:lstStyle/>
          <a:p>
            <a:r>
              <a:rPr lang="en-US" altLang="zh-CN" baseline="0">
                <a:solidFill>
                  <a:srgbClr val="1D658B"/>
                </a:solidFill>
                <a:latin typeface="Arial" panose="020B0604020202020204" pitchFamily="34" charset="0"/>
                <a:ea typeface="幼圆" panose="02010509060101010101" pitchFamily="49" charset="-122"/>
              </a:rPr>
              <a:t>x(2π-6)</a:t>
            </a:r>
            <a:endParaRPr lang="zh-CN" altLang="en-US" baseline="0">
              <a:solidFill>
                <a:srgbClr val="1D658B"/>
              </a:solidFill>
              <a:latin typeface="Arial" panose="020B0604020202020204" pitchFamily="34" charset="0"/>
              <a:ea typeface="幼圆" panose="02010509060101010101" pitchFamily="49" charset="-122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6"/>
            </p:custDataLst>
          </p:nvPr>
        </p:nvSpPr>
        <p:spPr>
          <a:xfrm>
            <a:off x="1522800" y="1339200"/>
            <a:ext cx="9144000" cy="2386800"/>
          </a:xfrm>
        </p:spPr>
        <p:txBody>
          <a:bodyPr wrap="square" anchor="b">
            <a:normAutofit/>
          </a:bodyPr>
          <a:lstStyle>
            <a:lvl1pPr algn="ctr">
              <a:defRPr sz="60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 wrap="square">
            <a:normAutofit/>
          </a:bodyPr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 wrap="square">
            <a:normAutofit/>
          </a:bodyPr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 wrap="square">
            <a:normAutofit/>
          </a:bodyPr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 dirty="0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10"/>
            </p:custDataLst>
          </p:nvPr>
        </p:nvSpPr>
        <p:spPr>
          <a:xfrm>
            <a:off x="1522413" y="3862800"/>
            <a:ext cx="9144000" cy="1656000"/>
          </a:xfrm>
        </p:spPr>
        <p:txBody>
          <a:bodyPr wrap="square">
            <a:normAutofit/>
          </a:bodyPr>
          <a:lstStyle>
            <a:lvl1pPr algn="ctr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组合 35"/>
          <p:cNvGrpSpPr/>
          <p:nvPr>
            <p:custDataLst>
              <p:tags r:id="rId1"/>
            </p:custDataLst>
          </p:nvPr>
        </p:nvGrpSpPr>
        <p:grpSpPr>
          <a:xfrm>
            <a:off x="47047" y="-22985"/>
            <a:ext cx="12108093" cy="6810581"/>
            <a:chOff x="47047" y="-22985"/>
            <a:chExt cx="12108093" cy="6810581"/>
          </a:xfrm>
        </p:grpSpPr>
        <p:sp>
          <p:nvSpPr>
            <p:cNvPr id="18" name="文本框 17"/>
            <p:cNvSpPr txBox="1"/>
            <p:nvPr userDrawn="1">
              <p:custDataLst>
                <p:tags r:id="rId7"/>
              </p:custDataLst>
            </p:nvPr>
          </p:nvSpPr>
          <p:spPr>
            <a:xfrm rot="778574">
              <a:off x="508946" y="-22985"/>
              <a:ext cx="94609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rPr>
                <a:t>x(2π-6)</a:t>
              </a:r>
              <a:endParaRPr lang="zh-CN" altLang="en-US" baseline="0" dirty="0">
                <a:solidFill>
                  <a:srgbClr val="1D658B"/>
                </a:solidFill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grpSp>
          <p:nvGrpSpPr>
            <p:cNvPr id="19" name="组合 18"/>
            <p:cNvGrpSpPr/>
            <p:nvPr userDrawn="1"/>
          </p:nvGrpSpPr>
          <p:grpSpPr>
            <a:xfrm rot="1918594">
              <a:off x="47047" y="50247"/>
              <a:ext cx="529481" cy="504267"/>
              <a:chOff x="1144529" y="3057287"/>
              <a:chExt cx="1290161" cy="1228725"/>
            </a:xfrm>
          </p:grpSpPr>
          <p:sp>
            <p:nvSpPr>
              <p:cNvPr id="21" name="等腰三角形 20"/>
              <p:cNvSpPr/>
              <p:nvPr userDrawn="1">
                <p:custDataLst>
                  <p:tags r:id="rId13"/>
                </p:custDataLst>
              </p:nvPr>
            </p:nvSpPr>
            <p:spPr>
              <a:xfrm>
                <a:off x="1388269" y="3823654"/>
                <a:ext cx="802475" cy="446405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22" name="五边形 21"/>
              <p:cNvSpPr/>
              <p:nvPr userDrawn="1">
                <p:custDataLst>
                  <p:tags r:id="rId14"/>
                </p:custDataLst>
              </p:nvPr>
            </p:nvSpPr>
            <p:spPr>
              <a:xfrm>
                <a:off x="1144529" y="3057287"/>
                <a:ext cx="1290161" cy="1228725"/>
              </a:xfrm>
              <a:prstGeom prst="pentagon">
                <a:avLst/>
              </a:prstGeom>
              <a:noFill/>
              <a:ln w="28575">
                <a:solidFill>
                  <a:srgbClr val="1D658B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cxnSp>
            <p:nvCxnSpPr>
              <p:cNvPr id="23" name="直接连接符 22"/>
              <p:cNvCxnSpPr>
                <a:stCxn id="22" idx="0"/>
              </p:cNvCxnSpPr>
              <p:nvPr userDrawn="1">
                <p:custDataLst>
                  <p:tags r:id="rId15"/>
                </p:custDataLst>
              </p:nvPr>
            </p:nvCxnSpPr>
            <p:spPr>
              <a:xfrm flipH="1">
                <a:off x="1789609" y="3057287"/>
                <a:ext cx="1" cy="75842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直接连接符 23"/>
              <p:cNvCxnSpPr>
                <a:stCxn id="22" idx="1"/>
              </p:cNvCxnSpPr>
              <p:nvPr userDrawn="1">
                <p:custDataLst>
                  <p:tags r:id="rId16"/>
                </p:custDataLst>
              </p:nvPr>
            </p:nvCxnSpPr>
            <p:spPr>
              <a:xfrm>
                <a:off x="1144530" y="3526617"/>
                <a:ext cx="645079" cy="28909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" name="直接连接符 24"/>
              <p:cNvCxnSpPr>
                <a:endCxn id="22" idx="5"/>
              </p:cNvCxnSpPr>
              <p:nvPr userDrawn="1">
                <p:custDataLst>
                  <p:tags r:id="rId17"/>
                </p:custDataLst>
              </p:nvPr>
            </p:nvCxnSpPr>
            <p:spPr>
              <a:xfrm flipV="1">
                <a:off x="1789609" y="3526617"/>
                <a:ext cx="645080" cy="311323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直接连接符 25"/>
              <p:cNvCxnSpPr>
                <a:endCxn id="22" idx="3"/>
              </p:cNvCxnSpPr>
              <p:nvPr userDrawn="1">
                <p:custDataLst>
                  <p:tags r:id="rId18"/>
                </p:custDataLst>
              </p:nvPr>
            </p:nvCxnSpPr>
            <p:spPr>
              <a:xfrm>
                <a:off x="1789609" y="3815715"/>
                <a:ext cx="1" cy="470297"/>
              </a:xfrm>
              <a:prstGeom prst="line">
                <a:avLst/>
              </a:prstGeom>
              <a:ln w="28575">
                <a:solidFill>
                  <a:srgbClr val="1D658B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4" name="组合 33"/>
            <p:cNvGrpSpPr/>
            <p:nvPr userDrawn="1"/>
          </p:nvGrpSpPr>
          <p:grpSpPr>
            <a:xfrm>
              <a:off x="10252126" y="6228869"/>
              <a:ext cx="1903014" cy="558727"/>
              <a:chOff x="10252126" y="6107906"/>
              <a:chExt cx="1903014" cy="558727"/>
            </a:xfrm>
          </p:grpSpPr>
          <p:cxnSp>
            <p:nvCxnSpPr>
              <p:cNvPr id="27" name="直接箭头连接符 26"/>
              <p:cNvCxnSpPr/>
              <p:nvPr userDrawn="1">
                <p:custDataLst>
                  <p:tags r:id="rId8"/>
                </p:custDataLst>
              </p:nvPr>
            </p:nvCxnSpPr>
            <p:spPr>
              <a:xfrm flipV="1">
                <a:off x="10853299" y="6107906"/>
                <a:ext cx="381439" cy="558727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直接箭头连接符 27"/>
              <p:cNvCxnSpPr/>
              <p:nvPr userDrawn="1">
                <p:custDataLst>
                  <p:tags r:id="rId9"/>
                </p:custDataLst>
              </p:nvPr>
            </p:nvCxnSpPr>
            <p:spPr>
              <a:xfrm flipV="1">
                <a:off x="10853299" y="6562697"/>
                <a:ext cx="639633" cy="100760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9" name="文本框 28"/>
              <p:cNvSpPr txBox="1"/>
              <p:nvPr userDrawn="1">
                <p:custDataLst>
                  <p:tags r:id="rId10"/>
                </p:custDataLst>
              </p:nvPr>
            </p:nvSpPr>
            <p:spPr>
              <a:xfrm>
                <a:off x="10853299" y="6364571"/>
                <a:ext cx="269626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200" i="1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0</a:t>
                </a:r>
                <a:endParaRPr lang="zh-CN" altLang="en-US" sz="1200" i="1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30" name="文本框 29"/>
              <p:cNvSpPr txBox="1"/>
              <p:nvPr userDrawn="1">
                <p:custDataLst>
                  <p:tags r:id="rId11"/>
                </p:custDataLst>
              </p:nvPr>
            </p:nvSpPr>
            <p:spPr>
              <a:xfrm rot="2545674">
                <a:off x="11055159" y="6214457"/>
                <a:ext cx="1099981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050" baseline="0" dirty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A+B+C+D=360</a:t>
                </a:r>
                <a:endParaRPr lang="zh-CN" altLang="en-US" sz="1050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20" name="文本框 19"/>
              <p:cNvSpPr txBox="1"/>
              <p:nvPr userDrawn="1">
                <p:custDataLst>
                  <p:tags r:id="rId12"/>
                </p:custDataLst>
              </p:nvPr>
            </p:nvSpPr>
            <p:spPr>
              <a:xfrm rot="20471546">
                <a:off x="10252126" y="6111001"/>
                <a:ext cx="946093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x(2π-6)</a:t>
                </a:r>
                <a:endParaRPr lang="zh-CN" altLang="en-US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43234"/>
            <a:ext cx="10852237" cy="441964"/>
          </a:xfrm>
        </p:spPr>
        <p:txBody>
          <a:bodyPr vert="horz" lIns="90170" tIns="46990" rIns="90170" bIns="46990" rtlCol="0" anchor="t" anchorCtr="0">
            <a:normAutofit/>
          </a:bodyPr>
          <a:lstStyle>
            <a:lvl1pPr marL="0" marR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69882" y="952508"/>
            <a:ext cx="10852237" cy="5388907"/>
          </a:xfrm>
        </p:spPr>
        <p:txBody>
          <a:bodyPr vert="horz" lIns="90170" tIns="46990" rIns="90170" bIns="4699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</a:p>
          <a:p>
            <a:pPr lvl="1"/>
            <a:r>
              <a:rPr dirty="0">
                <a:sym typeface="+mn-ea"/>
              </a:rPr>
              <a:t>第二级</a:t>
            </a:r>
          </a:p>
          <a:p>
            <a:pPr lvl="2"/>
            <a:r>
              <a:rPr dirty="0">
                <a:sym typeface="+mn-ea"/>
              </a:rPr>
              <a:t>第三级</a:t>
            </a:r>
          </a:p>
          <a:p>
            <a:pPr lvl="3"/>
            <a:r>
              <a:rPr dirty="0">
                <a:sym typeface="+mn-ea"/>
              </a:rPr>
              <a:t>第四级</a:t>
            </a:r>
          </a:p>
          <a:p>
            <a:pPr lvl="4"/>
            <a:r>
              <a:rPr dirty="0">
                <a:sym typeface="+mn-ea"/>
              </a:rPr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bg>
      <p:bgPr>
        <a:blipFill dpi="0" rotWithShape="1">
          <a:blip r:embed="rId7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5753735" y="3223895"/>
            <a:ext cx="4220210" cy="780415"/>
          </a:xfrm>
        </p:spPr>
        <p:txBody>
          <a:bodyPr lIns="90000" tIns="46800" rIns="90000" bIns="0" anchor="b" anchorCtr="0">
            <a:normAutofit/>
          </a:bodyPr>
          <a:lstStyle>
            <a:lvl1pPr>
              <a:defRPr sz="3600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汉仪乐喵体W" panose="00020600040101010101" pitchFamily="18" charset="-122"/>
              </a:defRPr>
            </a:lvl1pPr>
          </a:lstStyle>
          <a:p>
            <a:r>
              <a:rPr lang="zh-CN" altLang="en-US" dirty="0"/>
              <a:t>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5753735" y="4041775"/>
            <a:ext cx="4219575" cy="803275"/>
          </a:xfrm>
        </p:spPr>
        <p:txBody>
          <a:bodyPr lIns="90000" tIns="0" rIns="90000" bIns="46800" anchor="t" anchorCtr="0">
            <a:normAutofit/>
          </a:bodyPr>
          <a:lstStyle>
            <a:lvl1pPr marL="0" indent="0" eaLnBrk="1" fontAlgn="auto" latinLnBrk="0" hangingPunct="1">
              <a:buNone/>
              <a:defRPr kumimoji="0" lang="zh-CN" altLang="en-US" sz="1600" b="0" i="0" u="none" strike="noStrike" kern="1200" cap="none" spc="150" normalizeH="0" baseline="0" noProof="1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组合 7"/>
          <p:cNvGrpSpPr/>
          <p:nvPr>
            <p:custDataLst>
              <p:tags r:id="rId1"/>
            </p:custDataLst>
          </p:nvPr>
        </p:nvGrpSpPr>
        <p:grpSpPr>
          <a:xfrm>
            <a:off x="47047" y="-22985"/>
            <a:ext cx="12108093" cy="6810581"/>
            <a:chOff x="47047" y="-22985"/>
            <a:chExt cx="12108093" cy="6810581"/>
          </a:xfrm>
        </p:grpSpPr>
        <p:sp>
          <p:nvSpPr>
            <p:cNvPr id="9" name="文本框 8"/>
            <p:cNvSpPr txBox="1"/>
            <p:nvPr userDrawn="1">
              <p:custDataLst>
                <p:tags r:id="rId8"/>
              </p:custDataLst>
            </p:nvPr>
          </p:nvSpPr>
          <p:spPr>
            <a:xfrm rot="778574">
              <a:off x="508946" y="-22985"/>
              <a:ext cx="94609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rPr>
                <a:t>x(2π-6)</a:t>
              </a:r>
              <a:endParaRPr lang="zh-CN" altLang="en-US" baseline="0" dirty="0">
                <a:solidFill>
                  <a:srgbClr val="1D658B"/>
                </a:solidFill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grpSp>
          <p:nvGrpSpPr>
            <p:cNvPr id="10" name="组合 9"/>
            <p:cNvGrpSpPr/>
            <p:nvPr userDrawn="1"/>
          </p:nvGrpSpPr>
          <p:grpSpPr>
            <a:xfrm rot="1918594">
              <a:off x="47047" y="50247"/>
              <a:ext cx="529481" cy="504267"/>
              <a:chOff x="1144529" y="3057287"/>
              <a:chExt cx="1290161" cy="1228725"/>
            </a:xfrm>
          </p:grpSpPr>
          <p:sp>
            <p:nvSpPr>
              <p:cNvPr id="17" name="等腰三角形 16"/>
              <p:cNvSpPr/>
              <p:nvPr userDrawn="1">
                <p:custDataLst>
                  <p:tags r:id="rId14"/>
                </p:custDataLst>
              </p:nvPr>
            </p:nvSpPr>
            <p:spPr>
              <a:xfrm>
                <a:off x="1388269" y="3823654"/>
                <a:ext cx="802475" cy="446405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8" name="五边形 17"/>
              <p:cNvSpPr/>
              <p:nvPr userDrawn="1">
                <p:custDataLst>
                  <p:tags r:id="rId15"/>
                </p:custDataLst>
              </p:nvPr>
            </p:nvSpPr>
            <p:spPr>
              <a:xfrm>
                <a:off x="1144529" y="3057287"/>
                <a:ext cx="1290161" cy="1228725"/>
              </a:xfrm>
              <a:prstGeom prst="pentagon">
                <a:avLst/>
              </a:prstGeom>
              <a:noFill/>
              <a:ln w="28575">
                <a:solidFill>
                  <a:srgbClr val="1D658B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cxnSp>
            <p:nvCxnSpPr>
              <p:cNvPr id="19" name="直接连接符 18"/>
              <p:cNvCxnSpPr>
                <a:stCxn id="18" idx="0"/>
              </p:cNvCxnSpPr>
              <p:nvPr userDrawn="1">
                <p:custDataLst>
                  <p:tags r:id="rId16"/>
                </p:custDataLst>
              </p:nvPr>
            </p:nvCxnSpPr>
            <p:spPr>
              <a:xfrm flipH="1">
                <a:off x="1789609" y="3057287"/>
                <a:ext cx="1" cy="75842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直接连接符 19"/>
              <p:cNvCxnSpPr>
                <a:stCxn id="18" idx="1"/>
              </p:cNvCxnSpPr>
              <p:nvPr userDrawn="1">
                <p:custDataLst>
                  <p:tags r:id="rId17"/>
                </p:custDataLst>
              </p:nvPr>
            </p:nvCxnSpPr>
            <p:spPr>
              <a:xfrm>
                <a:off x="1144530" y="3526617"/>
                <a:ext cx="645079" cy="28909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直接连接符 20"/>
              <p:cNvCxnSpPr>
                <a:endCxn id="18" idx="5"/>
              </p:cNvCxnSpPr>
              <p:nvPr userDrawn="1">
                <p:custDataLst>
                  <p:tags r:id="rId18"/>
                </p:custDataLst>
              </p:nvPr>
            </p:nvCxnSpPr>
            <p:spPr>
              <a:xfrm flipV="1">
                <a:off x="1789609" y="3526617"/>
                <a:ext cx="645080" cy="311323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直接连接符 21"/>
              <p:cNvCxnSpPr>
                <a:endCxn id="18" idx="3"/>
              </p:cNvCxnSpPr>
              <p:nvPr userDrawn="1">
                <p:custDataLst>
                  <p:tags r:id="rId19"/>
                </p:custDataLst>
              </p:nvPr>
            </p:nvCxnSpPr>
            <p:spPr>
              <a:xfrm>
                <a:off x="1789609" y="3815715"/>
                <a:ext cx="1" cy="470297"/>
              </a:xfrm>
              <a:prstGeom prst="line">
                <a:avLst/>
              </a:prstGeom>
              <a:ln w="28575">
                <a:solidFill>
                  <a:srgbClr val="1D658B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1" name="组合 10"/>
            <p:cNvGrpSpPr/>
            <p:nvPr userDrawn="1"/>
          </p:nvGrpSpPr>
          <p:grpSpPr>
            <a:xfrm>
              <a:off x="10252126" y="6228869"/>
              <a:ext cx="1903014" cy="558727"/>
              <a:chOff x="10252126" y="6107906"/>
              <a:chExt cx="1903014" cy="558727"/>
            </a:xfrm>
          </p:grpSpPr>
          <p:cxnSp>
            <p:nvCxnSpPr>
              <p:cNvPr id="12" name="直接箭头连接符 11"/>
              <p:cNvCxnSpPr/>
              <p:nvPr userDrawn="1">
                <p:custDataLst>
                  <p:tags r:id="rId9"/>
                </p:custDataLst>
              </p:nvPr>
            </p:nvCxnSpPr>
            <p:spPr>
              <a:xfrm flipV="1">
                <a:off x="10853299" y="6107906"/>
                <a:ext cx="381439" cy="558727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直接箭头连接符 12"/>
              <p:cNvCxnSpPr/>
              <p:nvPr userDrawn="1">
                <p:custDataLst>
                  <p:tags r:id="rId10"/>
                </p:custDataLst>
              </p:nvPr>
            </p:nvCxnSpPr>
            <p:spPr>
              <a:xfrm flipV="1">
                <a:off x="10853299" y="6562697"/>
                <a:ext cx="639633" cy="100760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4" name="文本框 13"/>
              <p:cNvSpPr txBox="1"/>
              <p:nvPr userDrawn="1">
                <p:custDataLst>
                  <p:tags r:id="rId11"/>
                </p:custDataLst>
              </p:nvPr>
            </p:nvSpPr>
            <p:spPr>
              <a:xfrm>
                <a:off x="10853299" y="6364571"/>
                <a:ext cx="269626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200" i="1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0</a:t>
                </a:r>
                <a:endParaRPr lang="zh-CN" altLang="en-US" sz="1200" i="1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5" name="文本框 14"/>
              <p:cNvSpPr txBox="1"/>
              <p:nvPr userDrawn="1">
                <p:custDataLst>
                  <p:tags r:id="rId12"/>
                </p:custDataLst>
              </p:nvPr>
            </p:nvSpPr>
            <p:spPr>
              <a:xfrm rot="2545674">
                <a:off x="11055159" y="6214457"/>
                <a:ext cx="1099981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050" baseline="0" dirty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A+B+C+D=360</a:t>
                </a:r>
                <a:endParaRPr lang="zh-CN" altLang="en-US" sz="1050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6" name="文本框 15"/>
              <p:cNvSpPr txBox="1"/>
              <p:nvPr userDrawn="1">
                <p:custDataLst>
                  <p:tags r:id="rId13"/>
                </p:custDataLst>
              </p:nvPr>
            </p:nvSpPr>
            <p:spPr>
              <a:xfrm rot="20471546">
                <a:off x="10252126" y="6111001"/>
                <a:ext cx="946093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x(2π-6)</a:t>
                </a:r>
                <a:endParaRPr lang="zh-CN" altLang="en-US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43234"/>
            <a:ext cx="10852237" cy="441964"/>
          </a:xfrm>
        </p:spPr>
        <p:txBody>
          <a:bodyPr vert="horz" lIns="90170" tIns="46990" rIns="90170" bIns="46990" rtlCol="0" anchor="t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69930" y="952508"/>
            <a:ext cx="5283242" cy="5388907"/>
          </a:xfrm>
        </p:spPr>
        <p:txBody>
          <a:bodyPr vert="horz" lIns="90170" tIns="46990" rIns="90170" bIns="4699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5pPr>
          </a:lstStyle>
          <a:p>
            <a:pPr lvl="0"/>
            <a:r>
              <a:rPr>
                <a:sym typeface="+mn-ea"/>
              </a:rPr>
              <a:t>单击此处编辑母版文本样式</a:t>
            </a:r>
          </a:p>
          <a:p>
            <a:pPr lvl="1"/>
            <a:r>
              <a:rPr>
                <a:sym typeface="+mn-ea"/>
              </a:rPr>
              <a:t>第二级</a:t>
            </a:r>
          </a:p>
          <a:p>
            <a:pPr lvl="2"/>
            <a:r>
              <a:rPr>
                <a:sym typeface="+mn-ea"/>
              </a:rPr>
              <a:t>第三级</a:t>
            </a:r>
          </a:p>
          <a:p>
            <a:pPr lvl="3"/>
            <a:r>
              <a:rPr>
                <a:sym typeface="+mn-ea"/>
              </a:rPr>
              <a:t>第四级</a:t>
            </a:r>
          </a:p>
          <a:p>
            <a:pPr lvl="4"/>
            <a:r>
              <a:rPr>
                <a:sym typeface="+mn-ea"/>
              </a:rPr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238877" y="952508"/>
            <a:ext cx="5283242" cy="5388907"/>
          </a:xfrm>
        </p:spPr>
        <p:txBody>
          <a:bodyPr lIns="90170" tIns="46990" rIns="90170" bIns="46990">
            <a:normAutofit/>
          </a:bodyPr>
          <a:lstStyle>
            <a:lvl1pPr>
              <a:defRPr sz="1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>
              <a:defRPr sz="1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>
              <a:defRPr sz="1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>
              <a:defRPr sz="1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>
              <a:defRPr sz="1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组合 9"/>
          <p:cNvGrpSpPr/>
          <p:nvPr>
            <p:custDataLst>
              <p:tags r:id="rId1"/>
            </p:custDataLst>
          </p:nvPr>
        </p:nvGrpSpPr>
        <p:grpSpPr>
          <a:xfrm>
            <a:off x="47047" y="-22985"/>
            <a:ext cx="12108093" cy="6810581"/>
            <a:chOff x="47047" y="-22985"/>
            <a:chExt cx="12108093" cy="6810581"/>
          </a:xfrm>
        </p:grpSpPr>
        <p:sp>
          <p:nvSpPr>
            <p:cNvPr id="11" name="文本框 10"/>
            <p:cNvSpPr txBox="1"/>
            <p:nvPr userDrawn="1">
              <p:custDataLst>
                <p:tags r:id="rId10"/>
              </p:custDataLst>
            </p:nvPr>
          </p:nvSpPr>
          <p:spPr>
            <a:xfrm rot="778574">
              <a:off x="508946" y="-22985"/>
              <a:ext cx="94609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rPr>
                <a:t>x(2π-6)</a:t>
              </a:r>
              <a:endParaRPr lang="zh-CN" altLang="en-US" baseline="0" dirty="0">
                <a:solidFill>
                  <a:srgbClr val="1D658B"/>
                </a:solidFill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grpSp>
          <p:nvGrpSpPr>
            <p:cNvPr id="12" name="组合 11"/>
            <p:cNvGrpSpPr/>
            <p:nvPr userDrawn="1"/>
          </p:nvGrpSpPr>
          <p:grpSpPr>
            <a:xfrm rot="1918594">
              <a:off x="47047" y="50247"/>
              <a:ext cx="529481" cy="504267"/>
              <a:chOff x="1144529" y="3057287"/>
              <a:chExt cx="1290161" cy="1228725"/>
            </a:xfrm>
          </p:grpSpPr>
          <p:sp>
            <p:nvSpPr>
              <p:cNvPr id="19" name="等腰三角形 18"/>
              <p:cNvSpPr/>
              <p:nvPr userDrawn="1">
                <p:custDataLst>
                  <p:tags r:id="rId16"/>
                </p:custDataLst>
              </p:nvPr>
            </p:nvSpPr>
            <p:spPr>
              <a:xfrm>
                <a:off x="1388269" y="3823654"/>
                <a:ext cx="802475" cy="446405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20" name="五边形 19"/>
              <p:cNvSpPr/>
              <p:nvPr userDrawn="1">
                <p:custDataLst>
                  <p:tags r:id="rId17"/>
                </p:custDataLst>
              </p:nvPr>
            </p:nvSpPr>
            <p:spPr>
              <a:xfrm>
                <a:off x="1144529" y="3057287"/>
                <a:ext cx="1290161" cy="1228725"/>
              </a:xfrm>
              <a:prstGeom prst="pentagon">
                <a:avLst/>
              </a:prstGeom>
              <a:noFill/>
              <a:ln w="28575">
                <a:solidFill>
                  <a:srgbClr val="1D658B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cxnSp>
            <p:nvCxnSpPr>
              <p:cNvPr id="21" name="直接连接符 20"/>
              <p:cNvCxnSpPr>
                <a:stCxn id="20" idx="0"/>
              </p:cNvCxnSpPr>
              <p:nvPr userDrawn="1">
                <p:custDataLst>
                  <p:tags r:id="rId18"/>
                </p:custDataLst>
              </p:nvPr>
            </p:nvCxnSpPr>
            <p:spPr>
              <a:xfrm flipH="1">
                <a:off x="1789609" y="3057287"/>
                <a:ext cx="1" cy="75842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直接连接符 21"/>
              <p:cNvCxnSpPr>
                <a:stCxn id="20" idx="1"/>
              </p:cNvCxnSpPr>
              <p:nvPr userDrawn="1">
                <p:custDataLst>
                  <p:tags r:id="rId19"/>
                </p:custDataLst>
              </p:nvPr>
            </p:nvCxnSpPr>
            <p:spPr>
              <a:xfrm>
                <a:off x="1144530" y="3526617"/>
                <a:ext cx="645079" cy="28909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直接连接符 22"/>
              <p:cNvCxnSpPr>
                <a:endCxn id="20" idx="5"/>
              </p:cNvCxnSpPr>
              <p:nvPr userDrawn="1">
                <p:custDataLst>
                  <p:tags r:id="rId20"/>
                </p:custDataLst>
              </p:nvPr>
            </p:nvCxnSpPr>
            <p:spPr>
              <a:xfrm flipV="1">
                <a:off x="1789609" y="3526617"/>
                <a:ext cx="645080" cy="311323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直接连接符 23"/>
              <p:cNvCxnSpPr>
                <a:endCxn id="20" idx="3"/>
              </p:cNvCxnSpPr>
              <p:nvPr userDrawn="1">
                <p:custDataLst>
                  <p:tags r:id="rId21"/>
                </p:custDataLst>
              </p:nvPr>
            </p:nvCxnSpPr>
            <p:spPr>
              <a:xfrm>
                <a:off x="1789609" y="3815715"/>
                <a:ext cx="1" cy="470297"/>
              </a:xfrm>
              <a:prstGeom prst="line">
                <a:avLst/>
              </a:prstGeom>
              <a:ln w="28575">
                <a:solidFill>
                  <a:srgbClr val="1D658B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3" name="组合 12"/>
            <p:cNvGrpSpPr/>
            <p:nvPr userDrawn="1"/>
          </p:nvGrpSpPr>
          <p:grpSpPr>
            <a:xfrm>
              <a:off x="10252126" y="6228869"/>
              <a:ext cx="1903014" cy="558727"/>
              <a:chOff x="10252126" y="6107906"/>
              <a:chExt cx="1903014" cy="558727"/>
            </a:xfrm>
          </p:grpSpPr>
          <p:cxnSp>
            <p:nvCxnSpPr>
              <p:cNvPr id="14" name="直接箭头连接符 13"/>
              <p:cNvCxnSpPr/>
              <p:nvPr userDrawn="1">
                <p:custDataLst>
                  <p:tags r:id="rId11"/>
                </p:custDataLst>
              </p:nvPr>
            </p:nvCxnSpPr>
            <p:spPr>
              <a:xfrm flipV="1">
                <a:off x="10853299" y="6107906"/>
                <a:ext cx="381439" cy="558727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" name="直接箭头连接符 14"/>
              <p:cNvCxnSpPr/>
              <p:nvPr userDrawn="1">
                <p:custDataLst>
                  <p:tags r:id="rId12"/>
                </p:custDataLst>
              </p:nvPr>
            </p:nvCxnSpPr>
            <p:spPr>
              <a:xfrm flipV="1">
                <a:off x="10853299" y="6562697"/>
                <a:ext cx="639633" cy="100760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6" name="文本框 15"/>
              <p:cNvSpPr txBox="1"/>
              <p:nvPr userDrawn="1">
                <p:custDataLst>
                  <p:tags r:id="rId13"/>
                </p:custDataLst>
              </p:nvPr>
            </p:nvSpPr>
            <p:spPr>
              <a:xfrm>
                <a:off x="10853299" y="6364571"/>
                <a:ext cx="269626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200" i="1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0</a:t>
                </a:r>
                <a:endParaRPr lang="zh-CN" altLang="en-US" sz="1200" i="1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7" name="文本框 16"/>
              <p:cNvSpPr txBox="1"/>
              <p:nvPr userDrawn="1">
                <p:custDataLst>
                  <p:tags r:id="rId14"/>
                </p:custDataLst>
              </p:nvPr>
            </p:nvSpPr>
            <p:spPr>
              <a:xfrm rot="2545674">
                <a:off x="11055159" y="6214457"/>
                <a:ext cx="1099981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050" baseline="0" dirty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A+B+C+D=360</a:t>
                </a:r>
                <a:endParaRPr lang="zh-CN" altLang="en-US" sz="1050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8" name="文本框 17"/>
              <p:cNvSpPr txBox="1"/>
              <p:nvPr userDrawn="1">
                <p:custDataLst>
                  <p:tags r:id="rId15"/>
                </p:custDataLst>
              </p:nvPr>
            </p:nvSpPr>
            <p:spPr>
              <a:xfrm rot="20471546">
                <a:off x="10252126" y="6111001"/>
                <a:ext cx="946093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x(2π-6)</a:t>
                </a:r>
                <a:endParaRPr lang="zh-CN" altLang="en-US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43234"/>
            <a:ext cx="10852237" cy="441964"/>
          </a:xfrm>
        </p:spPr>
        <p:txBody>
          <a:bodyPr vert="horz" lIns="90170" tIns="46990" rIns="90170" bIns="46990" rtlCol="0" anchor="t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69930" y="952508"/>
            <a:ext cx="5283242" cy="381003"/>
          </a:xfrm>
        </p:spPr>
        <p:txBody>
          <a:bodyPr lIns="90170" tIns="46990" rIns="90170" bIns="46990" anchor="t" anchorCtr="0">
            <a:normAutofit/>
          </a:bodyPr>
          <a:lstStyle>
            <a:lvl1pPr marL="0" indent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sz="2000" b="0" u="none" strike="noStrike" kern="1200" cap="none" spc="2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69925" y="1406525"/>
            <a:ext cx="5283200" cy="4934752"/>
          </a:xfrm>
        </p:spPr>
        <p:txBody>
          <a:bodyPr vert="horz" lIns="90170" tIns="46990" rIns="90170" bIns="4699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</a:p>
          <a:p>
            <a:pPr lvl="1"/>
            <a:r>
              <a:rPr dirty="0">
                <a:sym typeface="+mn-ea"/>
              </a:rPr>
              <a:t>第二级</a:t>
            </a:r>
          </a:p>
          <a:p>
            <a:pPr lvl="2"/>
            <a:r>
              <a:rPr dirty="0">
                <a:sym typeface="+mn-ea"/>
              </a:rPr>
              <a:t>第三级</a:t>
            </a:r>
          </a:p>
          <a:p>
            <a:pPr lvl="3"/>
            <a:r>
              <a:rPr dirty="0">
                <a:sym typeface="+mn-ea"/>
              </a:rPr>
              <a:t>第四级</a:t>
            </a:r>
          </a:p>
          <a:p>
            <a:pPr lvl="4"/>
            <a:r>
              <a:rPr dirty="0">
                <a:sym typeface="+mn-ea"/>
              </a:rPr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952508"/>
            <a:ext cx="5283242" cy="381003"/>
          </a:xfrm>
        </p:spPr>
        <p:txBody>
          <a:bodyPr vert="horz" lIns="90170" tIns="46990" rIns="90170" bIns="46990" rtlCol="0" anchor="t" anchorCtr="0">
            <a:normAutofit/>
          </a:bodyPr>
          <a:lstStyle>
            <a:lvl1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None/>
              <a:defRPr kumimoji="0" lang="zh-CN" altLang="en-US" sz="2000" b="0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406525"/>
            <a:ext cx="5283242" cy="4934752"/>
          </a:xfrm>
        </p:spPr>
        <p:txBody>
          <a:bodyPr vert="horz" lIns="90170" tIns="46990" rIns="90170" bIns="4699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</a:p>
          <a:p>
            <a:pPr lvl="1"/>
            <a:r>
              <a:rPr dirty="0">
                <a:sym typeface="+mn-ea"/>
              </a:rPr>
              <a:t>第二级</a:t>
            </a:r>
          </a:p>
          <a:p>
            <a:pPr lvl="2"/>
            <a:r>
              <a:rPr dirty="0">
                <a:sym typeface="+mn-ea"/>
              </a:rPr>
              <a:t>第三级</a:t>
            </a:r>
          </a:p>
          <a:p>
            <a:pPr lvl="3"/>
            <a:r>
              <a:rPr dirty="0">
                <a:sym typeface="+mn-ea"/>
              </a:rPr>
              <a:t>第四级</a:t>
            </a:r>
          </a:p>
          <a:p>
            <a:pPr lvl="4"/>
            <a:r>
              <a:rPr dirty="0">
                <a:sym typeface="+mn-ea"/>
              </a:rPr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组合 5"/>
          <p:cNvGrpSpPr/>
          <p:nvPr>
            <p:custDataLst>
              <p:tags r:id="rId1"/>
            </p:custDataLst>
          </p:nvPr>
        </p:nvGrpSpPr>
        <p:grpSpPr>
          <a:xfrm>
            <a:off x="47047" y="-22985"/>
            <a:ext cx="12108093" cy="6810581"/>
            <a:chOff x="47047" y="-22985"/>
            <a:chExt cx="12108093" cy="6810581"/>
          </a:xfrm>
        </p:grpSpPr>
        <p:sp>
          <p:nvSpPr>
            <p:cNvPr id="7" name="文本框 6"/>
            <p:cNvSpPr txBox="1"/>
            <p:nvPr userDrawn="1">
              <p:custDataLst>
                <p:tags r:id="rId6"/>
              </p:custDataLst>
            </p:nvPr>
          </p:nvSpPr>
          <p:spPr>
            <a:xfrm rot="778574">
              <a:off x="508946" y="-22985"/>
              <a:ext cx="94609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rPr>
                <a:t>x(2π-6)</a:t>
              </a:r>
              <a:endParaRPr lang="zh-CN" altLang="en-US" baseline="0" dirty="0">
                <a:solidFill>
                  <a:srgbClr val="1D658B"/>
                </a:solidFill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grpSp>
          <p:nvGrpSpPr>
            <p:cNvPr id="8" name="组合 7"/>
            <p:cNvGrpSpPr/>
            <p:nvPr userDrawn="1"/>
          </p:nvGrpSpPr>
          <p:grpSpPr>
            <a:xfrm rot="1918594">
              <a:off x="47047" y="50247"/>
              <a:ext cx="529481" cy="504267"/>
              <a:chOff x="1144529" y="3057287"/>
              <a:chExt cx="1290161" cy="1228725"/>
            </a:xfrm>
          </p:grpSpPr>
          <p:sp>
            <p:nvSpPr>
              <p:cNvPr id="15" name="等腰三角形 14"/>
              <p:cNvSpPr/>
              <p:nvPr userDrawn="1">
                <p:custDataLst>
                  <p:tags r:id="rId12"/>
                </p:custDataLst>
              </p:nvPr>
            </p:nvSpPr>
            <p:spPr>
              <a:xfrm>
                <a:off x="1388269" y="3823654"/>
                <a:ext cx="802475" cy="446405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6" name="五边形 15"/>
              <p:cNvSpPr/>
              <p:nvPr userDrawn="1">
                <p:custDataLst>
                  <p:tags r:id="rId13"/>
                </p:custDataLst>
              </p:nvPr>
            </p:nvSpPr>
            <p:spPr>
              <a:xfrm>
                <a:off x="1144529" y="3057287"/>
                <a:ext cx="1290161" cy="1228725"/>
              </a:xfrm>
              <a:prstGeom prst="pentagon">
                <a:avLst/>
              </a:prstGeom>
              <a:noFill/>
              <a:ln w="28575">
                <a:solidFill>
                  <a:srgbClr val="1D658B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cxnSp>
            <p:nvCxnSpPr>
              <p:cNvPr id="17" name="直接连接符 16"/>
              <p:cNvCxnSpPr>
                <a:stCxn id="16" idx="0"/>
              </p:cNvCxnSpPr>
              <p:nvPr userDrawn="1">
                <p:custDataLst>
                  <p:tags r:id="rId14"/>
                </p:custDataLst>
              </p:nvPr>
            </p:nvCxnSpPr>
            <p:spPr>
              <a:xfrm flipH="1">
                <a:off x="1789609" y="3057287"/>
                <a:ext cx="1" cy="75842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直接连接符 17"/>
              <p:cNvCxnSpPr>
                <a:stCxn id="16" idx="1"/>
              </p:cNvCxnSpPr>
              <p:nvPr userDrawn="1">
                <p:custDataLst>
                  <p:tags r:id="rId15"/>
                </p:custDataLst>
              </p:nvPr>
            </p:nvCxnSpPr>
            <p:spPr>
              <a:xfrm>
                <a:off x="1144530" y="3526617"/>
                <a:ext cx="645079" cy="28909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直接连接符 18"/>
              <p:cNvCxnSpPr>
                <a:endCxn id="16" idx="5"/>
              </p:cNvCxnSpPr>
              <p:nvPr userDrawn="1">
                <p:custDataLst>
                  <p:tags r:id="rId16"/>
                </p:custDataLst>
              </p:nvPr>
            </p:nvCxnSpPr>
            <p:spPr>
              <a:xfrm flipV="1">
                <a:off x="1789609" y="3526617"/>
                <a:ext cx="645080" cy="311323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直接连接符 19"/>
              <p:cNvCxnSpPr>
                <a:endCxn id="16" idx="3"/>
              </p:cNvCxnSpPr>
              <p:nvPr userDrawn="1">
                <p:custDataLst>
                  <p:tags r:id="rId17"/>
                </p:custDataLst>
              </p:nvPr>
            </p:nvCxnSpPr>
            <p:spPr>
              <a:xfrm>
                <a:off x="1789609" y="3815715"/>
                <a:ext cx="1" cy="470297"/>
              </a:xfrm>
              <a:prstGeom prst="line">
                <a:avLst/>
              </a:prstGeom>
              <a:ln w="28575">
                <a:solidFill>
                  <a:srgbClr val="1D658B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9" name="组合 8"/>
            <p:cNvGrpSpPr/>
            <p:nvPr userDrawn="1"/>
          </p:nvGrpSpPr>
          <p:grpSpPr>
            <a:xfrm>
              <a:off x="10252126" y="6228869"/>
              <a:ext cx="1903014" cy="558727"/>
              <a:chOff x="10252126" y="6107906"/>
              <a:chExt cx="1903014" cy="558727"/>
            </a:xfrm>
          </p:grpSpPr>
          <p:cxnSp>
            <p:nvCxnSpPr>
              <p:cNvPr id="10" name="直接箭头连接符 9"/>
              <p:cNvCxnSpPr/>
              <p:nvPr userDrawn="1">
                <p:custDataLst>
                  <p:tags r:id="rId7"/>
                </p:custDataLst>
              </p:nvPr>
            </p:nvCxnSpPr>
            <p:spPr>
              <a:xfrm flipV="1">
                <a:off x="10853299" y="6107906"/>
                <a:ext cx="381439" cy="558727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直接箭头连接符 10"/>
              <p:cNvCxnSpPr/>
              <p:nvPr userDrawn="1">
                <p:custDataLst>
                  <p:tags r:id="rId8"/>
                </p:custDataLst>
              </p:nvPr>
            </p:nvCxnSpPr>
            <p:spPr>
              <a:xfrm flipV="1">
                <a:off x="10853299" y="6562697"/>
                <a:ext cx="639633" cy="100760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2" name="文本框 11"/>
              <p:cNvSpPr txBox="1"/>
              <p:nvPr userDrawn="1">
                <p:custDataLst>
                  <p:tags r:id="rId9"/>
                </p:custDataLst>
              </p:nvPr>
            </p:nvSpPr>
            <p:spPr>
              <a:xfrm>
                <a:off x="10853299" y="6364571"/>
                <a:ext cx="269626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200" i="1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0</a:t>
                </a:r>
                <a:endParaRPr lang="zh-CN" altLang="en-US" sz="1200" i="1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3" name="文本框 12"/>
              <p:cNvSpPr txBox="1"/>
              <p:nvPr userDrawn="1">
                <p:custDataLst>
                  <p:tags r:id="rId10"/>
                </p:custDataLst>
              </p:nvPr>
            </p:nvSpPr>
            <p:spPr>
              <a:xfrm rot="2545674">
                <a:off x="11055159" y="6214457"/>
                <a:ext cx="1099981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050" baseline="0" dirty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A+B+C+D=360</a:t>
                </a:r>
                <a:endParaRPr lang="zh-CN" altLang="en-US" sz="1050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4" name="文本框 13"/>
              <p:cNvSpPr txBox="1"/>
              <p:nvPr userDrawn="1">
                <p:custDataLst>
                  <p:tags r:id="rId11"/>
                </p:custDataLst>
              </p:nvPr>
            </p:nvSpPr>
            <p:spPr>
              <a:xfrm rot="20471546">
                <a:off x="10252126" y="6111001"/>
                <a:ext cx="946093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x(2π-6)</a:t>
                </a:r>
                <a:endParaRPr lang="zh-CN" altLang="en-US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/>
        <p:txBody>
          <a:bodyPr vert="horz" lIns="90170" tIns="46990" rIns="90170" bIns="46990" rtlCol="0" anchor="t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组合 22"/>
          <p:cNvGrpSpPr/>
          <p:nvPr>
            <p:custDataLst>
              <p:tags r:id="rId1"/>
            </p:custDataLst>
          </p:nvPr>
        </p:nvGrpSpPr>
        <p:grpSpPr>
          <a:xfrm>
            <a:off x="47047" y="-22985"/>
            <a:ext cx="12108093" cy="6810581"/>
            <a:chOff x="47047" y="-22985"/>
            <a:chExt cx="12108093" cy="6810581"/>
          </a:xfrm>
        </p:grpSpPr>
        <p:sp>
          <p:nvSpPr>
            <p:cNvPr id="9" name="文本框 8"/>
            <p:cNvSpPr txBox="1"/>
            <p:nvPr userDrawn="1">
              <p:custDataLst>
                <p:tags r:id="rId8"/>
              </p:custDataLst>
            </p:nvPr>
          </p:nvSpPr>
          <p:spPr>
            <a:xfrm rot="778574">
              <a:off x="508946" y="-22985"/>
              <a:ext cx="94609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rPr>
                <a:t>x(2π-6)</a:t>
              </a:r>
              <a:endParaRPr lang="zh-CN" altLang="en-US" baseline="0" dirty="0">
                <a:solidFill>
                  <a:srgbClr val="1D658B"/>
                </a:solidFill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grpSp>
          <p:nvGrpSpPr>
            <p:cNvPr id="10" name="组合 9"/>
            <p:cNvGrpSpPr/>
            <p:nvPr userDrawn="1"/>
          </p:nvGrpSpPr>
          <p:grpSpPr>
            <a:xfrm rot="1918594">
              <a:off x="47047" y="50247"/>
              <a:ext cx="529481" cy="504267"/>
              <a:chOff x="1144529" y="3057287"/>
              <a:chExt cx="1290161" cy="1228725"/>
            </a:xfrm>
          </p:grpSpPr>
          <p:sp>
            <p:nvSpPr>
              <p:cNvPr id="17" name="等腰三角形 16"/>
              <p:cNvSpPr/>
              <p:nvPr userDrawn="1">
                <p:custDataLst>
                  <p:tags r:id="rId14"/>
                </p:custDataLst>
              </p:nvPr>
            </p:nvSpPr>
            <p:spPr>
              <a:xfrm>
                <a:off x="1388269" y="3823654"/>
                <a:ext cx="802475" cy="446405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8" name="五边形 17"/>
              <p:cNvSpPr/>
              <p:nvPr userDrawn="1">
                <p:custDataLst>
                  <p:tags r:id="rId15"/>
                </p:custDataLst>
              </p:nvPr>
            </p:nvSpPr>
            <p:spPr>
              <a:xfrm>
                <a:off x="1144529" y="3057287"/>
                <a:ext cx="1290161" cy="1228725"/>
              </a:xfrm>
              <a:prstGeom prst="pentagon">
                <a:avLst/>
              </a:prstGeom>
              <a:noFill/>
              <a:ln w="28575">
                <a:solidFill>
                  <a:srgbClr val="1D658B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cxnSp>
            <p:nvCxnSpPr>
              <p:cNvPr id="19" name="直接连接符 18"/>
              <p:cNvCxnSpPr>
                <a:stCxn id="18" idx="0"/>
              </p:cNvCxnSpPr>
              <p:nvPr userDrawn="1">
                <p:custDataLst>
                  <p:tags r:id="rId16"/>
                </p:custDataLst>
              </p:nvPr>
            </p:nvCxnSpPr>
            <p:spPr>
              <a:xfrm flipH="1">
                <a:off x="1789609" y="3057287"/>
                <a:ext cx="1" cy="75842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直接连接符 19"/>
              <p:cNvCxnSpPr>
                <a:stCxn id="18" idx="1"/>
              </p:cNvCxnSpPr>
              <p:nvPr userDrawn="1">
                <p:custDataLst>
                  <p:tags r:id="rId17"/>
                </p:custDataLst>
              </p:nvPr>
            </p:nvCxnSpPr>
            <p:spPr>
              <a:xfrm>
                <a:off x="1144530" y="3526617"/>
                <a:ext cx="645079" cy="28909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直接连接符 20"/>
              <p:cNvCxnSpPr>
                <a:endCxn id="18" idx="5"/>
              </p:cNvCxnSpPr>
              <p:nvPr userDrawn="1">
                <p:custDataLst>
                  <p:tags r:id="rId18"/>
                </p:custDataLst>
              </p:nvPr>
            </p:nvCxnSpPr>
            <p:spPr>
              <a:xfrm flipV="1">
                <a:off x="1789609" y="3526617"/>
                <a:ext cx="645080" cy="311323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直接连接符 21"/>
              <p:cNvCxnSpPr>
                <a:endCxn id="18" idx="3"/>
              </p:cNvCxnSpPr>
              <p:nvPr userDrawn="1">
                <p:custDataLst>
                  <p:tags r:id="rId19"/>
                </p:custDataLst>
              </p:nvPr>
            </p:nvCxnSpPr>
            <p:spPr>
              <a:xfrm>
                <a:off x="1789609" y="3815715"/>
                <a:ext cx="1" cy="470297"/>
              </a:xfrm>
              <a:prstGeom prst="line">
                <a:avLst/>
              </a:prstGeom>
              <a:ln w="28575">
                <a:solidFill>
                  <a:srgbClr val="1D658B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1" name="组合 10"/>
            <p:cNvGrpSpPr/>
            <p:nvPr userDrawn="1"/>
          </p:nvGrpSpPr>
          <p:grpSpPr>
            <a:xfrm>
              <a:off x="10252126" y="6228869"/>
              <a:ext cx="1903014" cy="558727"/>
              <a:chOff x="10252126" y="6107906"/>
              <a:chExt cx="1903014" cy="558727"/>
            </a:xfrm>
          </p:grpSpPr>
          <p:cxnSp>
            <p:nvCxnSpPr>
              <p:cNvPr id="12" name="直接箭头连接符 11"/>
              <p:cNvCxnSpPr/>
              <p:nvPr userDrawn="1">
                <p:custDataLst>
                  <p:tags r:id="rId9"/>
                </p:custDataLst>
              </p:nvPr>
            </p:nvCxnSpPr>
            <p:spPr>
              <a:xfrm flipV="1">
                <a:off x="10853299" y="6107906"/>
                <a:ext cx="381439" cy="558727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直接箭头连接符 12"/>
              <p:cNvCxnSpPr/>
              <p:nvPr userDrawn="1">
                <p:custDataLst>
                  <p:tags r:id="rId10"/>
                </p:custDataLst>
              </p:nvPr>
            </p:nvCxnSpPr>
            <p:spPr>
              <a:xfrm flipV="1">
                <a:off x="10853299" y="6562697"/>
                <a:ext cx="639633" cy="100760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4" name="文本框 13"/>
              <p:cNvSpPr txBox="1"/>
              <p:nvPr userDrawn="1">
                <p:custDataLst>
                  <p:tags r:id="rId11"/>
                </p:custDataLst>
              </p:nvPr>
            </p:nvSpPr>
            <p:spPr>
              <a:xfrm>
                <a:off x="10853299" y="6364571"/>
                <a:ext cx="269626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200" i="1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0</a:t>
                </a:r>
                <a:endParaRPr lang="zh-CN" altLang="en-US" sz="1200" i="1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5" name="文本框 14"/>
              <p:cNvSpPr txBox="1"/>
              <p:nvPr userDrawn="1">
                <p:custDataLst>
                  <p:tags r:id="rId12"/>
                </p:custDataLst>
              </p:nvPr>
            </p:nvSpPr>
            <p:spPr>
              <a:xfrm rot="2545674">
                <a:off x="11055159" y="6214457"/>
                <a:ext cx="1099981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050" baseline="0" dirty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A+B+C+D=360</a:t>
                </a:r>
                <a:endParaRPr lang="zh-CN" altLang="en-US" sz="1050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6" name="文本框 15"/>
              <p:cNvSpPr txBox="1"/>
              <p:nvPr userDrawn="1">
                <p:custDataLst>
                  <p:tags r:id="rId13"/>
                </p:custDataLst>
              </p:nvPr>
            </p:nvSpPr>
            <p:spPr>
              <a:xfrm rot="20471546">
                <a:off x="10252126" y="6111001"/>
                <a:ext cx="946093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x(2π-6)</a:t>
                </a:r>
                <a:endParaRPr lang="zh-CN" altLang="en-US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930" y="443234"/>
            <a:ext cx="10852237" cy="441964"/>
          </a:xfrm>
        </p:spPr>
        <p:txBody>
          <a:bodyPr vert="horz" lIns="90170" tIns="46990" rIns="90170" bIns="46990" rtlCol="0" anchor="t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3"/>
            </p:custDataLst>
          </p:nvPr>
        </p:nvSpPr>
        <p:spPr>
          <a:xfrm>
            <a:off x="669930" y="952508"/>
            <a:ext cx="5283242" cy="5388907"/>
          </a:xfrm>
        </p:spPr>
        <p:txBody>
          <a:bodyPr vert="horz" lIns="90170" tIns="46990" rIns="90170" bIns="46990" rtlCol="0">
            <a:normAutofit/>
          </a:bodyPr>
          <a:lstStyle>
            <a:lvl1pPr marL="0" marR="0" lvl="0" indent="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None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4"/>
            </p:custDataLst>
          </p:nvPr>
        </p:nvSpPr>
        <p:spPr>
          <a:xfrm>
            <a:off x="6238925" y="952508"/>
            <a:ext cx="5283242" cy="5388907"/>
          </a:xfrm>
        </p:spPr>
        <p:txBody>
          <a:bodyPr vert="horz" lIns="90170" tIns="46990" rIns="90170" bIns="4699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9EFD9D74-47D9-4702-A33C-335B63B48DBF}" type="datetimeFigureOut">
              <a:rPr lang="zh-CN" altLang="en-US" smtClean="0"/>
              <a:pPr/>
              <a:t>2021/4/16 Friday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FABC47A4-756D-490B-A52F-7D9E2C9FC05F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组合 6"/>
          <p:cNvGrpSpPr/>
          <p:nvPr>
            <p:custDataLst>
              <p:tags r:id="rId1"/>
            </p:custDataLst>
          </p:nvPr>
        </p:nvGrpSpPr>
        <p:grpSpPr>
          <a:xfrm>
            <a:off x="47047" y="-22985"/>
            <a:ext cx="12108093" cy="6810581"/>
            <a:chOff x="47047" y="-22985"/>
            <a:chExt cx="12108093" cy="6810581"/>
          </a:xfrm>
        </p:grpSpPr>
        <p:sp>
          <p:nvSpPr>
            <p:cNvPr id="8" name="文本框 7"/>
            <p:cNvSpPr txBox="1"/>
            <p:nvPr userDrawn="1">
              <p:custDataLst>
                <p:tags r:id="rId7"/>
              </p:custDataLst>
            </p:nvPr>
          </p:nvSpPr>
          <p:spPr>
            <a:xfrm rot="778574">
              <a:off x="508946" y="-22985"/>
              <a:ext cx="94609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rPr>
                <a:t>x(2π-6)</a:t>
              </a:r>
              <a:endParaRPr lang="zh-CN" altLang="en-US" baseline="0" dirty="0">
                <a:solidFill>
                  <a:srgbClr val="1D658B"/>
                </a:solidFill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grpSp>
          <p:nvGrpSpPr>
            <p:cNvPr id="9" name="组合 8"/>
            <p:cNvGrpSpPr/>
            <p:nvPr userDrawn="1"/>
          </p:nvGrpSpPr>
          <p:grpSpPr>
            <a:xfrm rot="1918594">
              <a:off x="47047" y="50247"/>
              <a:ext cx="529481" cy="504267"/>
              <a:chOff x="1144529" y="3057287"/>
              <a:chExt cx="1290161" cy="1228725"/>
            </a:xfrm>
          </p:grpSpPr>
          <p:sp>
            <p:nvSpPr>
              <p:cNvPr id="16" name="等腰三角形 15"/>
              <p:cNvSpPr/>
              <p:nvPr userDrawn="1">
                <p:custDataLst>
                  <p:tags r:id="rId13"/>
                </p:custDataLst>
              </p:nvPr>
            </p:nvSpPr>
            <p:spPr>
              <a:xfrm>
                <a:off x="1388269" y="3823654"/>
                <a:ext cx="802475" cy="446405"/>
              </a:xfrm>
              <a:prstGeom prst="triangl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7" name="五边形 16"/>
              <p:cNvSpPr/>
              <p:nvPr userDrawn="1">
                <p:custDataLst>
                  <p:tags r:id="rId14"/>
                </p:custDataLst>
              </p:nvPr>
            </p:nvSpPr>
            <p:spPr>
              <a:xfrm>
                <a:off x="1144529" y="3057287"/>
                <a:ext cx="1290161" cy="1228725"/>
              </a:xfrm>
              <a:prstGeom prst="pentagon">
                <a:avLst/>
              </a:prstGeom>
              <a:noFill/>
              <a:ln w="28575">
                <a:solidFill>
                  <a:srgbClr val="1D658B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cxnSp>
            <p:nvCxnSpPr>
              <p:cNvPr id="18" name="直接连接符 17"/>
              <p:cNvCxnSpPr>
                <a:stCxn id="17" idx="0"/>
              </p:cNvCxnSpPr>
              <p:nvPr userDrawn="1">
                <p:custDataLst>
                  <p:tags r:id="rId15"/>
                </p:custDataLst>
              </p:nvPr>
            </p:nvCxnSpPr>
            <p:spPr>
              <a:xfrm flipH="1">
                <a:off x="1789609" y="3057287"/>
                <a:ext cx="1" cy="75842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直接连接符 18"/>
              <p:cNvCxnSpPr>
                <a:stCxn id="17" idx="1"/>
              </p:cNvCxnSpPr>
              <p:nvPr userDrawn="1">
                <p:custDataLst>
                  <p:tags r:id="rId16"/>
                </p:custDataLst>
              </p:nvPr>
            </p:nvCxnSpPr>
            <p:spPr>
              <a:xfrm>
                <a:off x="1144530" y="3526617"/>
                <a:ext cx="645079" cy="289098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直接连接符 19"/>
              <p:cNvCxnSpPr>
                <a:endCxn id="17" idx="5"/>
              </p:cNvCxnSpPr>
              <p:nvPr userDrawn="1">
                <p:custDataLst>
                  <p:tags r:id="rId17"/>
                </p:custDataLst>
              </p:nvPr>
            </p:nvCxnSpPr>
            <p:spPr>
              <a:xfrm flipV="1">
                <a:off x="1789609" y="3526617"/>
                <a:ext cx="645080" cy="311323"/>
              </a:xfrm>
              <a:prstGeom prst="line">
                <a:avLst/>
              </a:prstGeom>
              <a:ln w="28575">
                <a:solidFill>
                  <a:srgbClr val="1D658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直接连接符 20"/>
              <p:cNvCxnSpPr>
                <a:endCxn id="17" idx="3"/>
              </p:cNvCxnSpPr>
              <p:nvPr userDrawn="1">
                <p:custDataLst>
                  <p:tags r:id="rId18"/>
                </p:custDataLst>
              </p:nvPr>
            </p:nvCxnSpPr>
            <p:spPr>
              <a:xfrm>
                <a:off x="1789609" y="3815715"/>
                <a:ext cx="1" cy="470297"/>
              </a:xfrm>
              <a:prstGeom prst="line">
                <a:avLst/>
              </a:prstGeom>
              <a:ln w="28575">
                <a:solidFill>
                  <a:srgbClr val="1D658B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" name="组合 9"/>
            <p:cNvGrpSpPr/>
            <p:nvPr userDrawn="1"/>
          </p:nvGrpSpPr>
          <p:grpSpPr>
            <a:xfrm>
              <a:off x="10252126" y="6228869"/>
              <a:ext cx="1903014" cy="558727"/>
              <a:chOff x="10252126" y="6107906"/>
              <a:chExt cx="1903014" cy="558727"/>
            </a:xfrm>
          </p:grpSpPr>
          <p:cxnSp>
            <p:nvCxnSpPr>
              <p:cNvPr id="11" name="直接箭头连接符 10"/>
              <p:cNvCxnSpPr/>
              <p:nvPr userDrawn="1">
                <p:custDataLst>
                  <p:tags r:id="rId8"/>
                </p:custDataLst>
              </p:nvPr>
            </p:nvCxnSpPr>
            <p:spPr>
              <a:xfrm flipV="1">
                <a:off x="10853299" y="6107906"/>
                <a:ext cx="381439" cy="558727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直接箭头连接符 11"/>
              <p:cNvCxnSpPr/>
              <p:nvPr userDrawn="1">
                <p:custDataLst>
                  <p:tags r:id="rId9"/>
                </p:custDataLst>
              </p:nvPr>
            </p:nvCxnSpPr>
            <p:spPr>
              <a:xfrm flipV="1">
                <a:off x="10853299" y="6562697"/>
                <a:ext cx="639633" cy="100760"/>
              </a:xfrm>
              <a:prstGeom prst="straightConnector1">
                <a:avLst/>
              </a:prstGeom>
              <a:ln>
                <a:solidFill>
                  <a:srgbClr val="1D658B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3" name="文本框 12"/>
              <p:cNvSpPr txBox="1"/>
              <p:nvPr userDrawn="1">
                <p:custDataLst>
                  <p:tags r:id="rId10"/>
                </p:custDataLst>
              </p:nvPr>
            </p:nvSpPr>
            <p:spPr>
              <a:xfrm>
                <a:off x="10853299" y="6364571"/>
                <a:ext cx="269626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200" i="1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0</a:t>
                </a:r>
                <a:endParaRPr lang="zh-CN" altLang="en-US" sz="1200" i="1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4" name="文本框 13"/>
              <p:cNvSpPr txBox="1"/>
              <p:nvPr userDrawn="1">
                <p:custDataLst>
                  <p:tags r:id="rId11"/>
                </p:custDataLst>
              </p:nvPr>
            </p:nvSpPr>
            <p:spPr>
              <a:xfrm rot="2545674">
                <a:off x="11055159" y="6214457"/>
                <a:ext cx="1099981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1050" baseline="0" dirty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A+B+C+D=360</a:t>
                </a:r>
                <a:endParaRPr lang="zh-CN" altLang="en-US" sz="1050" baseline="0" dirty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5" name="文本框 14"/>
              <p:cNvSpPr txBox="1"/>
              <p:nvPr userDrawn="1">
                <p:custDataLst>
                  <p:tags r:id="rId12"/>
                </p:custDataLst>
              </p:nvPr>
            </p:nvSpPr>
            <p:spPr>
              <a:xfrm rot="20471546">
                <a:off x="10252126" y="6111001"/>
                <a:ext cx="946093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baseline="0">
                    <a:solidFill>
                      <a:srgbClr val="1D658B"/>
                    </a:solidFill>
                    <a:latin typeface="Arial" panose="020B0604020202020204" pitchFamily="34" charset="0"/>
                    <a:ea typeface="幼圆" panose="02010509060101010101" pitchFamily="49" charset="-122"/>
                  </a:rPr>
                  <a:t>x(2π-6)</a:t>
                </a:r>
                <a:endParaRPr lang="zh-CN" altLang="en-US" baseline="0">
                  <a:solidFill>
                    <a:srgbClr val="1D658B"/>
                  </a:solidFill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</p:grpSp>
      <p:sp>
        <p:nvSpPr>
          <p:cNvPr id="2" name="竖排标题 1"/>
          <p:cNvSpPr>
            <a:spLocks noGrp="1"/>
          </p:cNvSpPr>
          <p:nvPr>
            <p:ph type="title" orient="vert"/>
            <p:custDataLst>
              <p:tags r:id="rId2"/>
            </p:custDataLst>
          </p:nvPr>
        </p:nvSpPr>
        <p:spPr>
          <a:xfrm>
            <a:off x="10571135" y="952508"/>
            <a:ext cx="950984" cy="5388907"/>
          </a:xfrm>
        </p:spPr>
        <p:txBody>
          <a:bodyPr vert="eaVert" lIns="90170" tIns="46990" rIns="90170" bIns="46990" rtlCol="0" anchor="ctr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669925" y="952500"/>
            <a:ext cx="9828101" cy="5388907"/>
          </a:xfrm>
        </p:spPr>
        <p:txBody>
          <a:bodyPr vert="eaVert" lIns="90170" tIns="46990" rIns="90170" bIns="46990">
            <a:normAutofit/>
          </a:bodyPr>
          <a:lstStyle>
            <a:lvl1pPr indent="0" eaLnBrk="1" fontAlgn="auto" latinLnBrk="0" hangingPunct="1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 indent="0" eaLnBrk="1" fontAlgn="auto" latinLnBrk="0" hangingPunct="1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 indent="0" eaLnBrk="1" fontAlgn="auto" latinLnBrk="0" hangingPunct="1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 indent="0" eaLnBrk="1" fontAlgn="auto" latinLnBrk="0" hangingPunct="1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 indent="0" eaLnBrk="1" fontAlgn="auto" latinLnBrk="0" hangingPunct="1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ags" Target="../tags/tag4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ags" Target="../tags/tag3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2.xml"/><Relationship Id="rId20" Type="http://schemas.openxmlformats.org/officeDocument/2006/relationships/tags" Target="../tags/tag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1.xml"/><Relationship Id="rId10" Type="http://schemas.openxmlformats.org/officeDocument/2006/relationships/slideLayout" Target="../slideLayouts/slideLayout10.xml"/><Relationship Id="rId19" Type="http://schemas.openxmlformats.org/officeDocument/2006/relationships/tags" Target="../tags/tag5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5"/>
            </p:custDataLst>
          </p:nvPr>
        </p:nvSpPr>
        <p:spPr>
          <a:xfrm>
            <a:off x="669882" y="443230"/>
            <a:ext cx="10852237" cy="441964"/>
          </a:xfrm>
          <a:prstGeom prst="rect">
            <a:avLst/>
          </a:prstGeom>
        </p:spPr>
        <p:txBody>
          <a:bodyPr vert="horz" lIns="101600" tIns="38100" rIns="76200" bIns="38100" rtlCol="0" anchor="t" anchorCtr="0">
            <a:no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6"/>
            </p:custDataLst>
          </p:nvPr>
        </p:nvSpPr>
        <p:spPr>
          <a:xfrm>
            <a:off x="669882" y="952508"/>
            <a:ext cx="10852237" cy="5388907"/>
          </a:xfrm>
          <a:prstGeom prst="rect">
            <a:avLst/>
          </a:prstGeo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7"/>
            </p:custDataLst>
          </p:nvPr>
        </p:nvSpPr>
        <p:spPr>
          <a:xfrm>
            <a:off x="879742" y="6349833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20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pPr/>
              <a:t>2021/4/16 Friday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8"/>
            </p:custDataLst>
          </p:nvPr>
        </p:nvSpPr>
        <p:spPr>
          <a:xfrm>
            <a:off x="4116000" y="6349833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20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9"/>
            </p:custDataLst>
          </p:nvPr>
        </p:nvSpPr>
        <p:spPr>
          <a:xfrm>
            <a:off x="8610600" y="6349833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20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pPr/>
              <a:t>‹#›</a:t>
            </a:fld>
            <a:endParaRPr lang="zh-CN" altLang="en-US" dirty="0"/>
          </a:p>
        </p:txBody>
      </p:sp>
      <p:sp>
        <p:nvSpPr>
          <p:cNvPr id="7" name="KSO_TEMPLATE" hidden="1"/>
          <p:cNvSpPr/>
          <p:nvPr>
            <p:custDataLst>
              <p:tags r:id="rId20"/>
            </p:custDataLst>
          </p:nvPr>
        </p:nvSpPr>
        <p:spPr>
          <a:xfrm>
            <a:off x="0" y="0"/>
            <a:ext cx="0" cy="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6" r:id="rId12"/>
    <p:sldLayoutId id="2147483667" r:id="rId13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2400" b="1" u="none" strike="noStrike" kern="1200" cap="none" spc="200" normalizeH="0">
          <a:solidFill>
            <a:schemeClr val="tx1">
              <a:lumMod val="85000"/>
              <a:lumOff val="15000"/>
            </a:schemeClr>
          </a:solidFill>
          <a:uFillTx/>
          <a:latin typeface="微软雅黑" panose="020B0503020204020204" pitchFamily="34" charset="-122"/>
          <a:ea typeface="微软雅黑" panose="020B0503020204020204" pitchFamily="34" charset="-122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>
              <a:lumMod val="85000"/>
              <a:lumOff val="15000"/>
            </a:schemeClr>
          </a:solidFill>
          <a:uFillTx/>
          <a:latin typeface="微软雅黑" panose="020B0503020204020204" pitchFamily="34" charset="-122"/>
          <a:ea typeface="微软雅黑" panose="020B0503020204020204" pitchFamily="34" charset="-122"/>
          <a:cs typeface="+mn-cs"/>
        </a:defRPr>
      </a:lvl1pPr>
      <a:lvl2pPr marL="6858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tabLst>
          <a:tab pos="1609725" algn="l"/>
        </a:tabLst>
        <a:defRPr sz="1600" u="none" strike="noStrike" kern="1200" cap="none" spc="150" normalizeH="0" baseline="0">
          <a:solidFill>
            <a:schemeClr val="tx1">
              <a:lumMod val="85000"/>
              <a:lumOff val="15000"/>
            </a:schemeClr>
          </a:solidFill>
          <a:uFillTx/>
          <a:latin typeface="微软雅黑" panose="020B0503020204020204" pitchFamily="34" charset="-122"/>
          <a:ea typeface="微软雅黑" panose="020B0503020204020204" pitchFamily="34" charset="-122"/>
          <a:cs typeface="+mn-cs"/>
        </a:defRPr>
      </a:lvl2pPr>
      <a:lvl3pPr marL="11430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>
              <a:lumMod val="85000"/>
              <a:lumOff val="15000"/>
            </a:schemeClr>
          </a:solidFill>
          <a:uFillTx/>
          <a:latin typeface="微软雅黑" panose="020B0503020204020204" pitchFamily="34" charset="-122"/>
          <a:ea typeface="微软雅黑" panose="020B0503020204020204" pitchFamily="34" charset="-122"/>
          <a:cs typeface="+mn-cs"/>
        </a:defRPr>
      </a:lvl3pPr>
      <a:lvl4pPr marL="16002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>
              <a:lumMod val="85000"/>
              <a:lumOff val="15000"/>
            </a:schemeClr>
          </a:solidFill>
          <a:uFillTx/>
          <a:latin typeface="微软雅黑" panose="020B0503020204020204" pitchFamily="34" charset="-122"/>
          <a:ea typeface="微软雅黑" panose="020B0503020204020204" pitchFamily="34" charset="-122"/>
          <a:cs typeface="+mn-cs"/>
        </a:defRPr>
      </a:lvl4pPr>
      <a:lvl5pPr marL="20574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>
              <a:lumMod val="85000"/>
              <a:lumOff val="15000"/>
            </a:schemeClr>
          </a:solidFill>
          <a:uFillTx/>
          <a:latin typeface="微软雅黑" panose="020B0503020204020204" pitchFamily="34" charset="-122"/>
          <a:ea typeface="微软雅黑" panose="020B0503020204020204" pitchFamily="34" charset="-122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92.xml"/><Relationship Id="rId1" Type="http://schemas.openxmlformats.org/officeDocument/2006/relationships/tags" Target="../tags/tag19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195.xml"/><Relationship Id="rId2" Type="http://schemas.openxmlformats.org/officeDocument/2006/relationships/tags" Target="../tags/tag194.xml"/><Relationship Id="rId1" Type="http://schemas.openxmlformats.org/officeDocument/2006/relationships/tags" Target="../tags/tag193.xml"/><Relationship Id="rId5" Type="http://schemas.openxmlformats.org/officeDocument/2006/relationships/image" Target="../media/image3.jpeg"/><Relationship Id="rId4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tags" Target="../tags/tag198.xml"/><Relationship Id="rId2" Type="http://schemas.openxmlformats.org/officeDocument/2006/relationships/tags" Target="../tags/tag197.xml"/><Relationship Id="rId1" Type="http://schemas.openxmlformats.org/officeDocument/2006/relationships/tags" Target="../tags/tag196.xml"/><Relationship Id="rId5" Type="http://schemas.openxmlformats.org/officeDocument/2006/relationships/image" Target="../media/image3.jpeg"/><Relationship Id="rId4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tags" Target="../tags/tag201.xml"/><Relationship Id="rId2" Type="http://schemas.openxmlformats.org/officeDocument/2006/relationships/tags" Target="../tags/tag200.xml"/><Relationship Id="rId1" Type="http://schemas.openxmlformats.org/officeDocument/2006/relationships/tags" Target="../tags/tag199.xml"/><Relationship Id="rId5" Type="http://schemas.openxmlformats.org/officeDocument/2006/relationships/image" Target="../media/image3.jpeg"/><Relationship Id="rId4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tags" Target="../tags/tag204.xml"/><Relationship Id="rId2" Type="http://schemas.openxmlformats.org/officeDocument/2006/relationships/tags" Target="../tags/tag203.xml"/><Relationship Id="rId1" Type="http://schemas.openxmlformats.org/officeDocument/2006/relationships/tags" Target="../tags/tag202.xml"/><Relationship Id="rId5" Type="http://schemas.openxmlformats.org/officeDocument/2006/relationships/image" Target="../media/image3.jpeg"/><Relationship Id="rId4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207.xml"/><Relationship Id="rId2" Type="http://schemas.openxmlformats.org/officeDocument/2006/relationships/tags" Target="../tags/tag206.xml"/><Relationship Id="rId1" Type="http://schemas.openxmlformats.org/officeDocument/2006/relationships/tags" Target="../tags/tag205.xml"/><Relationship Id="rId5" Type="http://schemas.openxmlformats.org/officeDocument/2006/relationships/image" Target="../media/image3.jpeg"/><Relationship Id="rId4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2"/>
            </p:custDataLst>
          </p:nvPr>
        </p:nvSpPr>
        <p:spPr>
          <a:xfrm>
            <a:off x="3103685" y="1705707"/>
            <a:ext cx="6163407" cy="2400300"/>
          </a:xfrm>
        </p:spPr>
        <p:txBody>
          <a:bodyPr>
            <a:normAutofit/>
          </a:bodyPr>
          <a:lstStyle/>
          <a:p>
            <a:pPr algn="ctr"/>
            <a:r>
              <a:rPr lang="zh-CN" altLang="en-US" sz="4400" dirty="0" smtClean="0"/>
              <a:t>项</a:t>
            </a:r>
            <a:r>
              <a:rPr lang="zh-CN" altLang="en-US" sz="4400" smtClean="0"/>
              <a:t>目</a:t>
            </a:r>
            <a:r>
              <a:rPr lang="zh-CN" altLang="en-US" sz="4400" smtClean="0"/>
              <a:t>十一</a:t>
            </a:r>
            <a:r>
              <a:rPr lang="zh-CN" altLang="en-US" dirty="0" smtClean="0"/>
              <a:t>　</a:t>
            </a:r>
            <a:r>
              <a:rPr lang="en-US" altLang="zh-CN" dirty="0" smtClean="0"/>
              <a:t/>
            </a:r>
            <a:br>
              <a:rPr lang="en-US" altLang="zh-CN" dirty="0" smtClean="0"/>
            </a:br>
            <a:r>
              <a:rPr lang="zh-CN" altLang="en-US" sz="4400" dirty="0" smtClean="0"/>
              <a:t>幼儿园区域活动</a:t>
            </a:r>
            <a:endParaRPr lang="zh-CN" altLang="zh-CN" sz="4400" dirty="0"/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5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>
            <p:custDataLst>
              <p:tags r:id="rId2"/>
            </p:custDataLst>
          </p:nvPr>
        </p:nvSpPr>
        <p:spPr>
          <a:xfrm>
            <a:off x="2813539" y="459940"/>
            <a:ext cx="6356837" cy="920453"/>
          </a:xfrm>
          <a:prstGeom prst="rect">
            <a:avLst/>
          </a:prstGeom>
          <a:noFill/>
        </p:spPr>
        <p:txBody>
          <a:bodyPr wrap="square" rtlCol="0">
            <a:normAutofit/>
          </a:bodyPr>
          <a:lstStyle/>
          <a:p>
            <a:r>
              <a:rPr lang="zh-CN" altLang="en-US" sz="3200" dirty="0" smtClean="0">
                <a:solidFill>
                  <a:srgbClr val="231F20"/>
                </a:solidFill>
                <a:latin typeface="华光胖头鱼_CNKI" pitchFamily="2" charset="-122"/>
                <a:ea typeface="华光胖头鱼_CNKI" pitchFamily="2" charset="-122"/>
                <a:cs typeface="PMingLiU"/>
              </a:rPr>
              <a:t>任务一　幼儿园区域活动及其功能</a:t>
            </a:r>
            <a:endParaRPr lang="en-US" altLang="zh-CN" sz="3200" dirty="0" smtClean="0">
              <a:latin typeface="华光胖头鱼_CNKI" pitchFamily="2" charset="-122"/>
              <a:ea typeface="华光胖头鱼_CNKI" pitchFamily="2" charset="-122"/>
              <a:cs typeface="PMingLiU"/>
            </a:endParaRPr>
          </a:p>
          <a:p>
            <a:endParaRPr lang="en-US" altLang="zh-CN" sz="6600" b="1" dirty="0">
              <a:solidFill>
                <a:schemeClr val="accent1"/>
              </a:solidFill>
              <a:uFillTx/>
              <a:latin typeface="Arial" panose="020B0604020202020204" pitchFamily="34" charset="0"/>
              <a:ea typeface="幼圆" panose="02010509060101010101" pitchFamily="49" charset="-122"/>
            </a:endParaRPr>
          </a:p>
        </p:txBody>
      </p:sp>
      <p:sp>
        <p:nvSpPr>
          <p:cNvPr id="10" name="文本占位符 9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689866" y="1336431"/>
            <a:ext cx="4375003" cy="4396153"/>
          </a:xfrm>
        </p:spPr>
        <p:txBody>
          <a:bodyPr>
            <a:normAutofit/>
          </a:bodyPr>
          <a:lstStyle/>
          <a:p>
            <a:pPr marL="282575">
              <a:lnSpc>
                <a:spcPct val="100000"/>
              </a:lnSpc>
              <a:spcBef>
                <a:spcPts val="100"/>
              </a:spcBef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一、区域活动及其特点</a:t>
            </a:r>
          </a:p>
          <a:p>
            <a:pPr marL="282575">
              <a:lnSpc>
                <a:spcPct val="100000"/>
              </a:lnSpc>
              <a:spcBef>
                <a:spcPts val="1075"/>
              </a:spcBef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（一）区域活动的概念</a:t>
            </a:r>
            <a:endParaRPr lang="en-US" altLang="zh-CN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282575">
              <a:lnSpc>
                <a:spcPct val="100000"/>
              </a:lnSpc>
              <a:spcBef>
                <a:spcPts val="1075"/>
              </a:spcBef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（二）区域活动的特点</a:t>
            </a:r>
            <a:endParaRPr lang="en-US" altLang="zh-CN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282575">
              <a:lnSpc>
                <a:spcPct val="100000"/>
              </a:lnSpc>
              <a:spcBef>
                <a:spcPts val="1075"/>
              </a:spcBef>
            </a:pPr>
            <a:r>
              <a:rPr lang="en-US" altLang="zh-CN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1.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幼儿自选活动内容</a:t>
            </a:r>
            <a:endParaRPr lang="en-US" altLang="zh-CN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282575">
              <a:lnSpc>
                <a:spcPct val="100000"/>
              </a:lnSpc>
              <a:spcBef>
                <a:spcPts val="1075"/>
              </a:spcBef>
            </a:pPr>
            <a:r>
              <a:rPr lang="en-US" altLang="zh-CN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2.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幼儿的自主活动</a:t>
            </a:r>
            <a:endParaRPr lang="en-US" altLang="zh-CN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282575">
              <a:lnSpc>
                <a:spcPct val="100000"/>
              </a:lnSpc>
              <a:spcBef>
                <a:spcPts val="1075"/>
              </a:spcBef>
            </a:pPr>
            <a:r>
              <a:rPr lang="en-US" altLang="zh-CN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3.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小组和个体活动</a:t>
            </a:r>
            <a:endParaRPr lang="en-US" altLang="zh-CN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5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>
            <p:custDataLst>
              <p:tags r:id="rId2"/>
            </p:custDataLst>
          </p:nvPr>
        </p:nvSpPr>
        <p:spPr>
          <a:xfrm>
            <a:off x="2813539" y="459940"/>
            <a:ext cx="6356837" cy="920453"/>
          </a:xfrm>
          <a:prstGeom prst="rect">
            <a:avLst/>
          </a:prstGeom>
          <a:noFill/>
        </p:spPr>
        <p:txBody>
          <a:bodyPr wrap="square" rtlCol="0">
            <a:normAutofit/>
          </a:bodyPr>
          <a:lstStyle/>
          <a:p>
            <a:r>
              <a:rPr lang="zh-CN" altLang="en-US" sz="3200" dirty="0" smtClean="0">
                <a:solidFill>
                  <a:srgbClr val="231F20"/>
                </a:solidFill>
                <a:latin typeface="华光胖头鱼_CNKI" pitchFamily="2" charset="-122"/>
                <a:ea typeface="华光胖头鱼_CNKI" pitchFamily="2" charset="-122"/>
                <a:cs typeface="PMingLiU"/>
              </a:rPr>
              <a:t>任务一　幼儿园区域活动及其功能</a:t>
            </a:r>
            <a:endParaRPr lang="en-US" altLang="zh-CN" sz="3200" dirty="0" smtClean="0">
              <a:latin typeface="华光胖头鱼_CNKI" pitchFamily="2" charset="-122"/>
              <a:ea typeface="华光胖头鱼_CNKI" pitchFamily="2" charset="-122"/>
              <a:cs typeface="PMingLiU"/>
            </a:endParaRPr>
          </a:p>
          <a:p>
            <a:endParaRPr lang="en-US" altLang="zh-CN" sz="6600" b="1" dirty="0">
              <a:solidFill>
                <a:schemeClr val="accent1"/>
              </a:solidFill>
              <a:uFillTx/>
              <a:latin typeface="Arial" panose="020B0604020202020204" pitchFamily="34" charset="0"/>
              <a:ea typeface="幼圆" panose="02010509060101010101" pitchFamily="49" charset="-122"/>
            </a:endParaRPr>
          </a:p>
        </p:txBody>
      </p:sp>
      <p:sp>
        <p:nvSpPr>
          <p:cNvPr id="10" name="文本占位符 9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689866" y="1336431"/>
            <a:ext cx="4375003" cy="4396153"/>
          </a:xfrm>
        </p:spPr>
        <p:txBody>
          <a:bodyPr>
            <a:normAutofit/>
          </a:bodyPr>
          <a:lstStyle/>
          <a:p>
            <a:pPr marL="282575">
              <a:lnSpc>
                <a:spcPct val="100000"/>
              </a:lnSpc>
              <a:spcBef>
                <a:spcPts val="1075"/>
              </a:spcBef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二、活动区的材料与功能</a:t>
            </a:r>
            <a:endParaRPr lang="en-US" altLang="zh-CN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282575">
              <a:lnSpc>
                <a:spcPct val="100000"/>
              </a:lnSpc>
              <a:spcBef>
                <a:spcPts val="1075"/>
              </a:spcBef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（一）材料是区域活动目标实现的根本</a:t>
            </a:r>
            <a:endParaRPr lang="en-US" altLang="zh-CN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282575">
              <a:lnSpc>
                <a:spcPct val="100000"/>
              </a:lnSpc>
              <a:spcBef>
                <a:spcPts val="665"/>
              </a:spcBef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（二）区域活动的功能</a:t>
            </a:r>
          </a:p>
          <a:p>
            <a:pPr marL="415925" indent="-133985">
              <a:lnSpc>
                <a:spcPct val="100000"/>
              </a:lnSpc>
              <a:spcBef>
                <a:spcPts val="535"/>
              </a:spcBef>
              <a:tabLst>
                <a:tab pos="416559" algn="l"/>
              </a:tabLst>
            </a:pPr>
            <a:r>
              <a:rPr lang="en-US" altLang="zh-CN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1.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将游戏与学习统一起来，增强了儿童的主动活动</a:t>
            </a:r>
          </a:p>
          <a:p>
            <a:pPr marL="415925" indent="-133985">
              <a:lnSpc>
                <a:spcPct val="100000"/>
              </a:lnSpc>
              <a:spcBef>
                <a:spcPts val="540"/>
              </a:spcBef>
              <a:tabLst>
                <a:tab pos="416559" algn="l"/>
              </a:tabLst>
            </a:pPr>
            <a:r>
              <a:rPr lang="en-US" altLang="zh-CN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2.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以自主性的实践活动为主，为儿童创造力的发展提供了空间</a:t>
            </a:r>
          </a:p>
          <a:p>
            <a:pPr marL="415925" indent="-133985">
              <a:lnSpc>
                <a:spcPct val="100000"/>
              </a:lnSpc>
              <a:spcBef>
                <a:spcPts val="535"/>
              </a:spcBef>
              <a:tabLst>
                <a:tab pos="416559" algn="l"/>
              </a:tabLst>
            </a:pPr>
            <a:r>
              <a:rPr lang="en-US" altLang="zh-CN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3.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活动空间的开放性和对活动内容的整合，增进了儿童的人际交往能力</a:t>
            </a:r>
          </a:p>
          <a:p>
            <a:pPr marL="282575">
              <a:lnSpc>
                <a:spcPct val="100000"/>
              </a:lnSpc>
              <a:spcBef>
                <a:spcPts val="540"/>
              </a:spcBef>
            </a:pPr>
            <a:endParaRPr lang="zh-CN" altLang="en-US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5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>
            <p:custDataLst>
              <p:tags r:id="rId2"/>
            </p:custDataLst>
          </p:nvPr>
        </p:nvSpPr>
        <p:spPr>
          <a:xfrm>
            <a:off x="2549769" y="459940"/>
            <a:ext cx="6761285" cy="920453"/>
          </a:xfrm>
          <a:prstGeom prst="rect">
            <a:avLst/>
          </a:prstGeom>
          <a:noFill/>
        </p:spPr>
        <p:txBody>
          <a:bodyPr wrap="square" rtlCol="0">
            <a:normAutofit fontScale="92500"/>
          </a:bodyPr>
          <a:lstStyle/>
          <a:p>
            <a:r>
              <a:rPr lang="zh-CN" altLang="en-US" sz="3200" dirty="0" smtClean="0">
                <a:solidFill>
                  <a:srgbClr val="231F20"/>
                </a:solidFill>
                <a:latin typeface="华光胖头鱼_CNKI" pitchFamily="2" charset="-122"/>
                <a:ea typeface="华光胖头鱼_CNKI" pitchFamily="2" charset="-122"/>
                <a:cs typeface="PMingLiU"/>
              </a:rPr>
              <a:t>任务二　幼儿园区域活动的组织与指导</a:t>
            </a:r>
            <a:endParaRPr lang="en-US" altLang="zh-CN" sz="6600" b="1" dirty="0">
              <a:solidFill>
                <a:schemeClr val="accent1"/>
              </a:solidFill>
              <a:uFillTx/>
              <a:latin typeface="华光胖头鱼_CNKI" pitchFamily="2" charset="-122"/>
              <a:ea typeface="华光胖头鱼_CNKI" pitchFamily="2" charset="-122"/>
            </a:endParaRPr>
          </a:p>
        </p:txBody>
      </p:sp>
      <p:sp>
        <p:nvSpPr>
          <p:cNvPr id="10" name="文本占位符 9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689866" y="1336431"/>
            <a:ext cx="4375003" cy="4396153"/>
          </a:xfrm>
        </p:spPr>
        <p:txBody>
          <a:bodyPr>
            <a:normAutofit/>
          </a:bodyPr>
          <a:lstStyle/>
          <a:p>
            <a:pPr marL="584200">
              <a:lnSpc>
                <a:spcPct val="100000"/>
              </a:lnSpc>
              <a:spcBef>
                <a:spcPts val="810"/>
              </a:spcBef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一、活动区域的设置与区域活动设计</a:t>
            </a:r>
          </a:p>
          <a:p>
            <a:pPr marL="584200">
              <a:lnSpc>
                <a:spcPct val="100000"/>
              </a:lnSpc>
              <a:spcBef>
                <a:spcPts val="665"/>
              </a:spcBef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（一）活动区设置的基本原则</a:t>
            </a:r>
          </a:p>
          <a:p>
            <a:pPr marL="584200">
              <a:lnSpc>
                <a:spcPct val="100000"/>
              </a:lnSpc>
              <a:spcBef>
                <a:spcPts val="540"/>
              </a:spcBef>
            </a:pPr>
            <a:r>
              <a:rPr lang="en-US" altLang="zh-CN" spc="20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1.</a:t>
            </a:r>
            <a:r>
              <a:rPr lang="zh-CN" altLang="en-US" spc="-55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 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以幼儿为本，适合年龄特点</a:t>
            </a:r>
          </a:p>
          <a:p>
            <a:pPr marL="584200">
              <a:spcBef>
                <a:spcPts val="540"/>
              </a:spcBef>
            </a:pPr>
            <a:r>
              <a:rPr lang="en-US" altLang="zh-CN" spc="20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2.</a:t>
            </a:r>
            <a:r>
              <a:rPr lang="zh-CN" altLang="en-US" spc="-55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 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重视幼儿的学习品质，实现幼儿发展目标</a:t>
            </a:r>
          </a:p>
          <a:p>
            <a:pPr marL="415925" indent="-133985">
              <a:lnSpc>
                <a:spcPct val="100000"/>
              </a:lnSpc>
              <a:spcBef>
                <a:spcPts val="420"/>
              </a:spcBef>
              <a:tabLst>
                <a:tab pos="416559" algn="l"/>
              </a:tabLst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　</a:t>
            </a:r>
            <a:r>
              <a:rPr lang="en-US" altLang="zh-CN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3.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激发幼儿的主动性和兴趣</a:t>
            </a:r>
          </a:p>
          <a:p>
            <a:pPr marL="415925" indent="-133985">
              <a:lnSpc>
                <a:spcPct val="100000"/>
              </a:lnSpc>
              <a:spcBef>
                <a:spcPts val="535"/>
              </a:spcBef>
              <a:tabLst>
                <a:tab pos="416559" algn="l"/>
              </a:tabLst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　</a:t>
            </a:r>
            <a:r>
              <a:rPr lang="en-US" altLang="zh-CN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4.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遵循相容性的原则设置活动区</a:t>
            </a:r>
          </a:p>
          <a:p>
            <a:pPr marL="415925" indent="-133985">
              <a:lnSpc>
                <a:spcPct val="100000"/>
              </a:lnSpc>
              <a:spcBef>
                <a:spcPts val="540"/>
              </a:spcBef>
              <a:tabLst>
                <a:tab pos="416559" algn="l"/>
              </a:tabLst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　</a:t>
            </a:r>
            <a:r>
              <a:rPr lang="en-US" altLang="zh-CN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5.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保证安全</a:t>
            </a:r>
          </a:p>
          <a:p>
            <a:pPr marL="282575">
              <a:lnSpc>
                <a:spcPct val="100000"/>
              </a:lnSpc>
              <a:spcBef>
                <a:spcPts val="540"/>
              </a:spcBef>
            </a:pPr>
            <a:endParaRPr lang="zh-CN" altLang="en-US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5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>
            <p:custDataLst>
              <p:tags r:id="rId2"/>
            </p:custDataLst>
          </p:nvPr>
        </p:nvSpPr>
        <p:spPr>
          <a:xfrm>
            <a:off x="2549769" y="459940"/>
            <a:ext cx="6761285" cy="920453"/>
          </a:xfrm>
          <a:prstGeom prst="rect">
            <a:avLst/>
          </a:prstGeom>
          <a:noFill/>
        </p:spPr>
        <p:txBody>
          <a:bodyPr wrap="square" rtlCol="0">
            <a:normAutofit fontScale="92500"/>
          </a:bodyPr>
          <a:lstStyle/>
          <a:p>
            <a:r>
              <a:rPr lang="zh-CN" altLang="en-US" sz="3200" dirty="0" smtClean="0">
                <a:solidFill>
                  <a:srgbClr val="231F20"/>
                </a:solidFill>
                <a:latin typeface="华光胖头鱼_CNKI" pitchFamily="2" charset="-122"/>
                <a:ea typeface="华光胖头鱼_CNKI" pitchFamily="2" charset="-122"/>
                <a:cs typeface="PMingLiU"/>
              </a:rPr>
              <a:t>任务二　幼儿园区域活动的组织与指导</a:t>
            </a:r>
            <a:endParaRPr lang="en-US" altLang="zh-CN" sz="6600" b="1" dirty="0">
              <a:solidFill>
                <a:schemeClr val="accent1"/>
              </a:solidFill>
              <a:uFillTx/>
              <a:latin typeface="华光胖头鱼_CNKI" pitchFamily="2" charset="-122"/>
              <a:ea typeface="华光胖头鱼_CNKI" pitchFamily="2" charset="-122"/>
            </a:endParaRPr>
          </a:p>
        </p:txBody>
      </p:sp>
      <p:sp>
        <p:nvSpPr>
          <p:cNvPr id="10" name="文本占位符 9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689866" y="1336431"/>
            <a:ext cx="4375003" cy="4396153"/>
          </a:xfrm>
        </p:spPr>
        <p:txBody>
          <a:bodyPr>
            <a:normAutofit/>
          </a:bodyPr>
          <a:lstStyle/>
          <a:p>
            <a:pPr marL="282575">
              <a:lnSpc>
                <a:spcPct val="100000"/>
              </a:lnSpc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（二）活动区的种类及其设置</a:t>
            </a:r>
          </a:p>
          <a:p>
            <a:pPr marL="415925" indent="-133985">
              <a:lnSpc>
                <a:spcPct val="100000"/>
              </a:lnSpc>
              <a:spcBef>
                <a:spcPts val="540"/>
              </a:spcBef>
              <a:tabLst>
                <a:tab pos="416559" algn="l"/>
              </a:tabLst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　　</a:t>
            </a:r>
            <a:r>
              <a:rPr lang="en-US" altLang="zh-CN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1.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各个活动区要命名和归类</a:t>
            </a:r>
          </a:p>
          <a:p>
            <a:pPr marL="415925" indent="-133985">
              <a:lnSpc>
                <a:spcPct val="100000"/>
              </a:lnSpc>
              <a:spcBef>
                <a:spcPts val="535"/>
              </a:spcBef>
              <a:tabLst>
                <a:tab pos="416559" algn="l"/>
              </a:tabLst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　　</a:t>
            </a:r>
            <a:r>
              <a:rPr lang="en-US" altLang="zh-CN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2.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各个活动区要合理布局</a:t>
            </a:r>
            <a:endParaRPr lang="en-US" altLang="zh-CN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415925" indent="-133985">
              <a:spcBef>
                <a:spcPts val="535"/>
              </a:spcBef>
              <a:tabLst>
                <a:tab pos="416559" algn="l"/>
              </a:tabLst>
            </a:pP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　（三）活动区材料的投放</a:t>
            </a:r>
            <a:endParaRPr lang="en-US" altLang="zh-CN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282575">
              <a:lnSpc>
                <a:spcPct val="100000"/>
              </a:lnSpc>
            </a:pPr>
            <a:r>
              <a:rPr lang="zh-CN" altLang="en-US" spc="20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　　</a:t>
            </a:r>
            <a:r>
              <a:rPr lang="en-US" altLang="zh-CN" spc="20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1.</a:t>
            </a:r>
            <a:r>
              <a:rPr lang="zh-CN" altLang="en-US" spc="-55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 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目的性和适宜性</a:t>
            </a:r>
          </a:p>
          <a:p>
            <a:pPr marL="282575">
              <a:lnSpc>
                <a:spcPct val="100000"/>
              </a:lnSpc>
              <a:spcBef>
                <a:spcPts val="535"/>
              </a:spcBef>
            </a:pPr>
            <a:r>
              <a:rPr lang="zh-CN" altLang="en-US" spc="20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　　</a:t>
            </a:r>
            <a:r>
              <a:rPr lang="en-US" altLang="zh-CN" spc="20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2.</a:t>
            </a:r>
            <a:r>
              <a:rPr lang="zh-CN" altLang="en-US" spc="-55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 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丰富性和层次性</a:t>
            </a:r>
          </a:p>
          <a:p>
            <a:pPr marL="282575">
              <a:lnSpc>
                <a:spcPct val="100000"/>
              </a:lnSpc>
              <a:spcBef>
                <a:spcPts val="535"/>
              </a:spcBef>
            </a:pPr>
            <a:r>
              <a:rPr lang="zh-CN" altLang="en-US" spc="20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　　</a:t>
            </a:r>
            <a:r>
              <a:rPr lang="en-US" altLang="zh-CN" spc="20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3.</a:t>
            </a:r>
            <a:r>
              <a:rPr lang="zh-CN" altLang="en-US" spc="-55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 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自主性</a:t>
            </a:r>
            <a:endParaRPr lang="en-US" altLang="zh-CN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282575">
              <a:lnSpc>
                <a:spcPct val="100000"/>
              </a:lnSpc>
              <a:spcBef>
                <a:spcPts val="535"/>
              </a:spcBef>
            </a:pPr>
            <a:r>
              <a:rPr lang="zh-CN" altLang="en-US" spc="20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　　</a:t>
            </a:r>
            <a:r>
              <a:rPr lang="en-US" altLang="zh-CN" spc="20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4.</a:t>
            </a:r>
            <a:r>
              <a:rPr lang="zh-CN" altLang="en-US" spc="-55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 </a:t>
            </a:r>
            <a:r>
              <a:rPr lang="zh-CN" altLang="en-US" dirty="0" smtClean="0">
                <a:solidFill>
                  <a:srgbClr val="FF0000"/>
                </a:solidFill>
                <a:latin typeface="黑体" pitchFamily="49" charset="-122"/>
                <a:ea typeface="黑体" pitchFamily="49" charset="-122"/>
                <a:cs typeface="PMingLiU"/>
              </a:rPr>
              <a:t>启发性、可操作性、探索性</a:t>
            </a:r>
            <a:endParaRPr lang="en-US" altLang="zh-CN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282575">
              <a:lnSpc>
                <a:spcPct val="100000"/>
              </a:lnSpc>
              <a:spcBef>
                <a:spcPts val="540"/>
              </a:spcBef>
            </a:pPr>
            <a:endParaRPr lang="zh-CN" altLang="en-US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5" cstate="print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>
            <p:custDataLst>
              <p:tags r:id="rId2"/>
            </p:custDataLst>
          </p:nvPr>
        </p:nvSpPr>
        <p:spPr>
          <a:xfrm>
            <a:off x="2549769" y="459940"/>
            <a:ext cx="6761285" cy="920453"/>
          </a:xfrm>
          <a:prstGeom prst="rect">
            <a:avLst/>
          </a:prstGeom>
          <a:noFill/>
        </p:spPr>
        <p:txBody>
          <a:bodyPr wrap="square" rtlCol="0">
            <a:normAutofit fontScale="92500"/>
          </a:bodyPr>
          <a:lstStyle/>
          <a:p>
            <a:r>
              <a:rPr lang="zh-CN" altLang="en-US" sz="3200" dirty="0" smtClean="0">
                <a:solidFill>
                  <a:srgbClr val="231F20"/>
                </a:solidFill>
                <a:latin typeface="华光胖头鱼_CNKI" pitchFamily="2" charset="-122"/>
                <a:ea typeface="华光胖头鱼_CNKI" pitchFamily="2" charset="-122"/>
                <a:cs typeface="PMingLiU"/>
              </a:rPr>
              <a:t>任务二　幼儿园区域活动的组织与指导</a:t>
            </a:r>
            <a:endParaRPr lang="en-US" altLang="zh-CN" sz="6600" b="1" dirty="0">
              <a:solidFill>
                <a:schemeClr val="accent1"/>
              </a:solidFill>
              <a:uFillTx/>
              <a:latin typeface="华光胖头鱼_CNKI" pitchFamily="2" charset="-122"/>
              <a:ea typeface="华光胖头鱼_CNKI" pitchFamily="2" charset="-122"/>
            </a:endParaRPr>
          </a:p>
        </p:txBody>
      </p:sp>
      <p:sp>
        <p:nvSpPr>
          <p:cNvPr id="10" name="文本占位符 9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689866" y="1336431"/>
            <a:ext cx="4375003" cy="4396153"/>
          </a:xfrm>
        </p:spPr>
        <p:txBody>
          <a:bodyPr>
            <a:normAutofit/>
          </a:bodyPr>
          <a:lstStyle/>
          <a:p>
            <a:pPr marL="282575">
              <a:lnSpc>
                <a:spcPct val="100000"/>
              </a:lnSpc>
              <a:spcBef>
                <a:spcPts val="535"/>
              </a:spcBef>
            </a:pPr>
            <a:r>
              <a:rPr lang="zh-CN" altLang="en-US" dirty="0" smtClean="0">
                <a:solidFill>
                  <a:srgbClr val="EC008C"/>
                </a:solidFill>
                <a:latin typeface="黑体" pitchFamily="49" charset="-122"/>
                <a:ea typeface="黑体" pitchFamily="49" charset="-122"/>
                <a:cs typeface="PMingLiU"/>
              </a:rPr>
              <a:t>（四）区域活动计划的制订</a:t>
            </a:r>
            <a:endParaRPr lang="en-US" altLang="zh-CN" dirty="0" smtClean="0">
              <a:latin typeface="黑体" pitchFamily="49" charset="-122"/>
              <a:ea typeface="黑体" pitchFamily="49" charset="-122"/>
              <a:cs typeface="PMingLiU"/>
            </a:endParaRPr>
          </a:p>
          <a:p>
            <a:pPr marL="282575">
              <a:lnSpc>
                <a:spcPct val="100000"/>
              </a:lnSpc>
              <a:spcBef>
                <a:spcPts val="535"/>
              </a:spcBef>
            </a:pPr>
            <a:r>
              <a:rPr lang="zh-CN" altLang="en-US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　　</a:t>
            </a:r>
            <a:r>
              <a:rPr lang="en-US" altLang="zh-CN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1.</a:t>
            </a:r>
            <a:r>
              <a:rPr lang="zh-CN" altLang="en-US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区域活动目标的制定</a:t>
            </a:r>
            <a:endParaRPr lang="en-US" altLang="zh-CN" dirty="0" smtClean="0">
              <a:solidFill>
                <a:srgbClr val="00ACED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415925" indent="-133985">
              <a:lnSpc>
                <a:spcPct val="100000"/>
              </a:lnSpc>
              <a:tabLst>
                <a:tab pos="416559" algn="l"/>
              </a:tabLst>
            </a:pPr>
            <a:r>
              <a:rPr lang="zh-CN" altLang="en-US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　　</a:t>
            </a:r>
            <a:r>
              <a:rPr lang="en-US" altLang="zh-CN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2.</a:t>
            </a:r>
            <a:r>
              <a:rPr lang="zh-CN" altLang="en-US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区域活动内容的确定</a:t>
            </a:r>
            <a:endParaRPr lang="zh-CN" altLang="en-US" dirty="0" smtClean="0">
              <a:latin typeface="黑体" pitchFamily="49" charset="-122"/>
              <a:ea typeface="黑体" pitchFamily="49" charset="-122"/>
              <a:cs typeface="PMingLiU"/>
            </a:endParaRPr>
          </a:p>
          <a:p>
            <a:pPr marL="415925" indent="-133985">
              <a:lnSpc>
                <a:spcPct val="100000"/>
              </a:lnSpc>
              <a:spcBef>
                <a:spcPts val="535"/>
              </a:spcBef>
              <a:tabLst>
                <a:tab pos="416559" algn="l"/>
              </a:tabLst>
            </a:pPr>
            <a:r>
              <a:rPr lang="zh-CN" altLang="en-US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　　</a:t>
            </a:r>
            <a:r>
              <a:rPr lang="en-US" altLang="zh-CN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3.</a:t>
            </a:r>
            <a:r>
              <a:rPr lang="zh-CN" altLang="en-US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区域活动方案的制定</a:t>
            </a:r>
            <a:endParaRPr lang="zh-CN" altLang="en-US" dirty="0" smtClean="0">
              <a:latin typeface="黑体" pitchFamily="49" charset="-122"/>
              <a:ea typeface="黑体" pitchFamily="49" charset="-122"/>
              <a:cs typeface="PMingLiU"/>
            </a:endParaRPr>
          </a:p>
          <a:p>
            <a:pPr marL="282575">
              <a:lnSpc>
                <a:spcPct val="100000"/>
              </a:lnSpc>
              <a:spcBef>
                <a:spcPts val="810"/>
              </a:spcBef>
            </a:pPr>
            <a:r>
              <a:rPr lang="zh-CN" altLang="en-US" dirty="0" smtClean="0">
                <a:solidFill>
                  <a:srgbClr val="EC008C"/>
                </a:solidFill>
                <a:latin typeface="黑体" pitchFamily="49" charset="-122"/>
                <a:ea typeface="黑体" pitchFamily="49" charset="-122"/>
                <a:cs typeface="PMingLiU"/>
              </a:rPr>
              <a:t>二、区域活动的组织与指导</a:t>
            </a:r>
            <a:endParaRPr lang="zh-CN" altLang="en-US" dirty="0" smtClean="0">
              <a:latin typeface="黑体" pitchFamily="49" charset="-122"/>
              <a:ea typeface="黑体" pitchFamily="49" charset="-122"/>
              <a:cs typeface="PMingLiU"/>
            </a:endParaRPr>
          </a:p>
          <a:p>
            <a:pPr marL="511175" indent="-228600">
              <a:lnSpc>
                <a:spcPct val="100000"/>
              </a:lnSpc>
              <a:spcBef>
                <a:spcPts val="540"/>
              </a:spcBef>
            </a:pPr>
            <a:r>
              <a:rPr lang="zh-CN" altLang="en-US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　　</a:t>
            </a:r>
            <a:r>
              <a:rPr lang="en-US" altLang="zh-CN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1.</a:t>
            </a:r>
            <a:r>
              <a:rPr lang="zh-CN" altLang="en-US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过渡阶段</a:t>
            </a:r>
            <a:endParaRPr lang="en-US" altLang="zh-CN" dirty="0" smtClean="0">
              <a:solidFill>
                <a:srgbClr val="00ACED"/>
              </a:solidFill>
              <a:latin typeface="黑体" pitchFamily="49" charset="-122"/>
              <a:ea typeface="黑体" pitchFamily="49" charset="-122"/>
              <a:cs typeface="PMingLiU"/>
            </a:endParaRPr>
          </a:p>
          <a:p>
            <a:pPr marL="511175" indent="-228600">
              <a:lnSpc>
                <a:spcPct val="100000"/>
              </a:lnSpc>
              <a:spcBef>
                <a:spcPts val="540"/>
              </a:spcBef>
            </a:pPr>
            <a:r>
              <a:rPr lang="zh-CN" altLang="en-US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　　</a:t>
            </a:r>
            <a:r>
              <a:rPr lang="en-US" altLang="zh-CN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2.</a:t>
            </a:r>
            <a:r>
              <a:rPr lang="zh-CN" altLang="en-US" dirty="0" smtClean="0">
                <a:solidFill>
                  <a:srgbClr val="00ACED"/>
                </a:solidFill>
                <a:latin typeface="黑体" pitchFamily="49" charset="-122"/>
                <a:ea typeface="黑体" pitchFamily="49" charset="-122"/>
                <a:cs typeface="PMingLiU"/>
              </a:rPr>
              <a:t>自主阶段</a:t>
            </a:r>
            <a:endParaRPr lang="zh-CN" altLang="en-US" dirty="0" smtClean="0">
              <a:solidFill>
                <a:srgbClr val="FF0000"/>
              </a:solidFill>
              <a:latin typeface="黑体" pitchFamily="49" charset="-122"/>
              <a:ea typeface="黑体" pitchFamily="49" charset="-122"/>
              <a:cs typeface="PMingLiU"/>
            </a:endParaRPr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2367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10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10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10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0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0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0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0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0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0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1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TYPE" val="i"/>
  <p:tag name="KSO_WM_UNIT_INDEX" val="2"/>
  <p:tag name="KSO_WM_UNIT_ID" val="_1*i*2"/>
  <p:tag name="KSO_WM_UNIT_LAYERLEVEL" val="1"/>
  <p:tag name="KSO_WM_TAG_VERSION" val="1.0"/>
  <p:tag name="KSO_WM_BEAUTIFY_FLAG" val="#wm#"/>
</p:tagLst>
</file>

<file path=ppt/tags/tag1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1"/>
  <p:tag name="KSO_WM_UNIT_LAYERLEVEL" val="1"/>
  <p:tag name="KSO_WM_TAG_VERSION" val="1.0"/>
  <p:tag name="KSO_WM_BEAUTIFY_FLAG" val="#wm#"/>
  <p:tag name="KSO_WM_UNIT_TYPE" val="i"/>
  <p:tag name="KSO_WM_UNIT_INDEX" val="1"/>
  <p:tag name="KSO_WM_UNIT_SUBTYPE" val="h"/>
  <p:tag name="KSO_WM_SLIDE_BACKGROUND_TYPE" val="belt"/>
  <p:tag name="KSO_WM_SLIDE_BK_DARK_LIGHT" val="2"/>
  <p:tag name="KSO_WM_UNIT_BK_DARK_LIGHT" val="2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TYPE" val="i"/>
  <p:tag name="KSO_WM_UNIT_INDEX" val="3"/>
  <p:tag name="KSO_WM_UNIT_ID" val="_1*i*3"/>
  <p:tag name="KSO_WM_UNIT_LAYERLEVEL" val="1"/>
  <p:tag name="KSO_WM_TAG_VERSION" val="1.0"/>
  <p:tag name="KSO_WM_BEAUTIFY_FLAG" val="#wm#"/>
</p:tagLst>
</file>

<file path=ppt/tags/tag1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1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1"/>
</p:tagLst>
</file>

<file path=ppt/tags/tag1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BACKGROUND_TYPE" val="belt"/>
</p:tagLst>
</file>

<file path=ppt/tags/tag1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BACKGROUND_TYPE" val="belt"/>
</p:tagLst>
</file>

<file path=ppt/tags/tag1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15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15"/>
</p:tagLst>
</file>

<file path=ppt/tags/tag1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9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9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10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10"/>
</p:tagLst>
</file>

<file path=ppt/tags/tag1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11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11"/>
</p:tagLst>
</file>

<file path=ppt/tags/tag1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12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12"/>
</p:tagLst>
</file>

<file path=ppt/tags/tag1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13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13"/>
</p:tagLst>
</file>

<file path=ppt/tags/tag1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14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14"/>
</p:tagLst>
</file>

<file path=ppt/tags/tag1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3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3"/>
</p:tagLst>
</file>

<file path=ppt/tags/tag18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4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4"/>
</p:tagLst>
</file>

<file path=ppt/tags/tag18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5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5"/>
</p:tagLst>
</file>

<file path=ppt/tags/tag18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6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6"/>
</p:tagLst>
</file>

<file path=ppt/tags/tag18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7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7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9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8"/>
  <p:tag name="KSO_WM_UNIT_LAYERLEVEL" val="1"/>
  <p:tag name="KSO_WM_TAG_VERSION" val="1.0"/>
  <p:tag name="KSO_WM_BEAUTIFY_FLAG" val="#wm#"/>
  <p:tag name="KSO_WM_SLIDE_BACKGROUND_TYPE" val="belt"/>
  <p:tag name="KSO_WM_SLIDE_BK_DARK_LIGHT" val="2"/>
  <p:tag name="KSO_WM_UNIT_TYPE" val="i"/>
  <p:tag name="KSO_WM_UNIT_INDEX" val="8"/>
</p:tagLst>
</file>

<file path=ppt/tags/tag19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081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2367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  <p:tag name="KSO_WM_FULL_TEXT_BEAUTIFY_COPY_ID" val="150995353"/>
</p:tagLst>
</file>

<file path=ppt/tags/tag19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ISCONTENTSTITLE" val="0"/>
  <p:tag name="KSO_WM_UNIT_ISNUMDGMTITLE" val="0"/>
  <p:tag name="KSO_WM_UNIT_PRESET_TEXT" val="空白演示"/>
  <p:tag name="KSO_WM_UNIT_NOCLEAR" val="0"/>
  <p:tag name="KSO_WM_UNIT_SHOW_EDIT_AREA_INDICATION" val="1"/>
  <p:tag name="KSO_WM_UNIT_VALUE" val="28"/>
  <p:tag name="KSO_WM_UNIT_HIGHLIGHT" val="0"/>
  <p:tag name="KSO_WM_UNIT_COMPATIBLE" val="0"/>
  <p:tag name="KSO_WM_UNIT_DIAGRAM_ISNUMVISUAL" val="0"/>
  <p:tag name="KSO_WM_UNIT_DIAGRAM_ISREFERUNIT" val="0"/>
  <p:tag name="KSO_WM_UNIT_TYPE" val="a"/>
  <p:tag name="KSO_WM_UNIT_INDEX" val="1"/>
  <p:tag name="KSO_WM_UNIT_ID" val="custom20205081_1*a*1"/>
  <p:tag name="KSO_WM_TEMPLATE_CATEGORY" val="custom"/>
  <p:tag name="KSO_WM_TEMPLATE_INDEX" val="20205081"/>
  <p:tag name="KSO_WM_UNIT_LAYERLEVEL" val="1"/>
  <p:tag name="KSO_WM_TAG_VERSION" val="1.0"/>
  <p:tag name="KSO_WM_BEAUTIFY_FLAG" val="#wm#"/>
  <p:tag name="KSO_WM_FULL_TEXT_BEAUTIFY_COPY_ID" val="2"/>
</p:tagLst>
</file>

<file path=ppt/tags/tag19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2367_5"/>
  <p:tag name="KSO_WM_TEMPLATE_SUBCATEGORY" val="0"/>
  <p:tag name="KSO_WM_TEMPLATE_MASTER_TYPE" val="1"/>
  <p:tag name="KSO_WM_TEMPLATE_COLOR_TYPE" val="0"/>
  <p:tag name="KSO_WM_SLIDE_ITEM_CNT" val="0"/>
  <p:tag name="KSO_WM_SLIDE_INDEX" val="5"/>
  <p:tag name="KSO_WM_TAG_VERSION" val="1.0"/>
  <p:tag name="KSO_WM_BEAUTIFY_FLAG" val="#wm#"/>
  <p:tag name="KSO_WM_TEMPLATE_CATEGORY" val="custom"/>
  <p:tag name="KSO_WM_TEMPLATE_INDEX" val="20202367"/>
  <p:tag name="KSO_WM_SLIDE_TYPE" val="sectionTitle"/>
  <p:tag name="KSO_WM_SLIDE_SUBTYPE" val="pureTxt"/>
  <p:tag name="KSO_WM_SLIDE_LAYOUT" val="a_b_e"/>
  <p:tag name="KSO_WM_SLIDE_LAYOUT_CNT" val="1_1_1"/>
</p:tagLst>
</file>

<file path=ppt/tags/tag19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custom20202367_5*e*1"/>
  <p:tag name="KSO_WM_TEMPLATE_CATEGORY" val="custom"/>
  <p:tag name="KSO_WM_TEMPLATE_INDEX" val="20202367"/>
  <p:tag name="KSO_WM_UNIT_LAYERLEVEL" val="1"/>
  <p:tag name="KSO_WM_TAG_VERSION" val="1.0"/>
  <p:tag name="KSO_WM_BEAUTIFY_FLAG" val="#wm#"/>
  <p:tag name="KSO_WM_UNIT_PRESET_TEXT" val="PRAT 01"/>
  <p:tag name="KSO_WM_UNIT_NOCLEAR" val="0"/>
  <p:tag name="KSO_WM_UNIT_VALUE" val="4"/>
  <p:tag name="KSO_WM_UNIT_TYPE" val="e"/>
  <p:tag name="KSO_WM_UNIT_INDEX" val="1"/>
</p:tagLst>
</file>

<file path=ppt/tags/tag19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ISCONTENTSTITLE" val="0"/>
  <p:tag name="KSO_WM_UNIT_NOCLEAR" val="0"/>
  <p:tag name="KSO_WM_UNIT_VALUE" val="11"/>
  <p:tag name="KSO_WM_UNIT_HIGHLIGHT" val="0"/>
  <p:tag name="KSO_WM_UNIT_COMPATIBLE" val="0"/>
  <p:tag name="KSO_WM_UNIT_DIAGRAM_ISNUMVISUAL" val="0"/>
  <p:tag name="KSO_WM_UNIT_DIAGRAM_ISREFERUNIT" val="0"/>
  <p:tag name="KSO_WM_UNIT_TYPE" val="b"/>
  <p:tag name="KSO_WM_UNIT_INDEX" val="1"/>
  <p:tag name="KSO_WM_UNIT_ID" val="custom20202367_5*b*1"/>
  <p:tag name="KSO_WM_TEMPLATE_CATEGORY" val="custom"/>
  <p:tag name="KSO_WM_TEMPLATE_INDEX" val="20202367"/>
  <p:tag name="KSO_WM_UNIT_LAYERLEVEL" val="1"/>
  <p:tag name="KSO_WM_TAG_VERSION" val="1.0"/>
  <p:tag name="KSO_WM_BEAUTIFY_FLAG" val="#wm#"/>
  <p:tag name="KSO_WM_UNIT_PRESET_TEXT" val="单击此处添加文本具体内容，简明扼要的阐述您的观点。"/>
  <p:tag name="KSO_WM_UNIT_ISNUMDGMTITLE" val="0"/>
</p:tagLst>
</file>

<file path=ppt/tags/tag19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2367_5"/>
  <p:tag name="KSO_WM_TEMPLATE_SUBCATEGORY" val="0"/>
  <p:tag name="KSO_WM_TEMPLATE_MASTER_TYPE" val="1"/>
  <p:tag name="KSO_WM_TEMPLATE_COLOR_TYPE" val="0"/>
  <p:tag name="KSO_WM_SLIDE_ITEM_CNT" val="0"/>
  <p:tag name="KSO_WM_SLIDE_INDEX" val="5"/>
  <p:tag name="KSO_WM_TAG_VERSION" val="1.0"/>
  <p:tag name="KSO_WM_BEAUTIFY_FLAG" val="#wm#"/>
  <p:tag name="KSO_WM_TEMPLATE_CATEGORY" val="custom"/>
  <p:tag name="KSO_WM_TEMPLATE_INDEX" val="20202367"/>
  <p:tag name="KSO_WM_SLIDE_TYPE" val="sectionTitle"/>
  <p:tag name="KSO_WM_SLIDE_SUBTYPE" val="pureTxt"/>
  <p:tag name="KSO_WM_SLIDE_LAYOUT" val="a_b_e"/>
  <p:tag name="KSO_WM_SLIDE_LAYOUT_CNT" val="1_1_1"/>
</p:tagLst>
</file>

<file path=ppt/tags/tag19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custom20202367_5*e*1"/>
  <p:tag name="KSO_WM_TEMPLATE_CATEGORY" val="custom"/>
  <p:tag name="KSO_WM_TEMPLATE_INDEX" val="20202367"/>
  <p:tag name="KSO_WM_UNIT_LAYERLEVEL" val="1"/>
  <p:tag name="KSO_WM_TAG_VERSION" val="1.0"/>
  <p:tag name="KSO_WM_BEAUTIFY_FLAG" val="#wm#"/>
  <p:tag name="KSO_WM_UNIT_PRESET_TEXT" val="PRAT 01"/>
  <p:tag name="KSO_WM_UNIT_NOCLEAR" val="0"/>
  <p:tag name="KSO_WM_UNIT_VALUE" val="4"/>
  <p:tag name="KSO_WM_UNIT_TYPE" val="e"/>
  <p:tag name="KSO_WM_UNIT_INDEX" val="1"/>
</p:tagLst>
</file>

<file path=ppt/tags/tag19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ISCONTENTSTITLE" val="0"/>
  <p:tag name="KSO_WM_UNIT_NOCLEAR" val="0"/>
  <p:tag name="KSO_WM_UNIT_VALUE" val="11"/>
  <p:tag name="KSO_WM_UNIT_HIGHLIGHT" val="0"/>
  <p:tag name="KSO_WM_UNIT_COMPATIBLE" val="0"/>
  <p:tag name="KSO_WM_UNIT_DIAGRAM_ISNUMVISUAL" val="0"/>
  <p:tag name="KSO_WM_UNIT_DIAGRAM_ISREFERUNIT" val="0"/>
  <p:tag name="KSO_WM_UNIT_TYPE" val="b"/>
  <p:tag name="KSO_WM_UNIT_INDEX" val="1"/>
  <p:tag name="KSO_WM_UNIT_ID" val="custom20202367_5*b*1"/>
  <p:tag name="KSO_WM_TEMPLATE_CATEGORY" val="custom"/>
  <p:tag name="KSO_WM_TEMPLATE_INDEX" val="20202367"/>
  <p:tag name="KSO_WM_UNIT_LAYERLEVEL" val="1"/>
  <p:tag name="KSO_WM_TAG_VERSION" val="1.0"/>
  <p:tag name="KSO_WM_BEAUTIFY_FLAG" val="#wm#"/>
  <p:tag name="KSO_WM_UNIT_PRESET_TEXT" val="单击此处添加文本具体内容，简明扼要的阐述您的观点。"/>
  <p:tag name="KSO_WM_UNIT_ISNUMDGMTITLE" val="0"/>
</p:tagLst>
</file>

<file path=ppt/tags/tag19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2367_5"/>
  <p:tag name="KSO_WM_TEMPLATE_SUBCATEGORY" val="0"/>
  <p:tag name="KSO_WM_TEMPLATE_MASTER_TYPE" val="1"/>
  <p:tag name="KSO_WM_TEMPLATE_COLOR_TYPE" val="0"/>
  <p:tag name="KSO_WM_SLIDE_ITEM_CNT" val="0"/>
  <p:tag name="KSO_WM_SLIDE_INDEX" val="5"/>
  <p:tag name="KSO_WM_TAG_VERSION" val="1.0"/>
  <p:tag name="KSO_WM_BEAUTIFY_FLAG" val="#wm#"/>
  <p:tag name="KSO_WM_TEMPLATE_CATEGORY" val="custom"/>
  <p:tag name="KSO_WM_TEMPLATE_INDEX" val="20202367"/>
  <p:tag name="KSO_WM_SLIDE_TYPE" val="sectionTitle"/>
  <p:tag name="KSO_WM_SLIDE_SUBTYPE" val="pureTxt"/>
  <p:tag name="KSO_WM_SLIDE_LAYOUT" val="a_b_e"/>
  <p:tag name="KSO_WM_SLIDE_LAYOUT_CNT" val="1_1_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2367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0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custom20202367_5*e*1"/>
  <p:tag name="KSO_WM_TEMPLATE_CATEGORY" val="custom"/>
  <p:tag name="KSO_WM_TEMPLATE_INDEX" val="20202367"/>
  <p:tag name="KSO_WM_UNIT_LAYERLEVEL" val="1"/>
  <p:tag name="KSO_WM_TAG_VERSION" val="1.0"/>
  <p:tag name="KSO_WM_BEAUTIFY_FLAG" val="#wm#"/>
  <p:tag name="KSO_WM_UNIT_PRESET_TEXT" val="PRAT 01"/>
  <p:tag name="KSO_WM_UNIT_NOCLEAR" val="0"/>
  <p:tag name="KSO_WM_UNIT_VALUE" val="4"/>
  <p:tag name="KSO_WM_UNIT_TYPE" val="e"/>
  <p:tag name="KSO_WM_UNIT_INDEX" val="1"/>
</p:tagLst>
</file>

<file path=ppt/tags/tag20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ISCONTENTSTITLE" val="0"/>
  <p:tag name="KSO_WM_UNIT_NOCLEAR" val="0"/>
  <p:tag name="KSO_WM_UNIT_VALUE" val="11"/>
  <p:tag name="KSO_WM_UNIT_HIGHLIGHT" val="0"/>
  <p:tag name="KSO_WM_UNIT_COMPATIBLE" val="0"/>
  <p:tag name="KSO_WM_UNIT_DIAGRAM_ISNUMVISUAL" val="0"/>
  <p:tag name="KSO_WM_UNIT_DIAGRAM_ISREFERUNIT" val="0"/>
  <p:tag name="KSO_WM_UNIT_TYPE" val="b"/>
  <p:tag name="KSO_WM_UNIT_INDEX" val="1"/>
  <p:tag name="KSO_WM_UNIT_ID" val="custom20202367_5*b*1"/>
  <p:tag name="KSO_WM_TEMPLATE_CATEGORY" val="custom"/>
  <p:tag name="KSO_WM_TEMPLATE_INDEX" val="20202367"/>
  <p:tag name="KSO_WM_UNIT_LAYERLEVEL" val="1"/>
  <p:tag name="KSO_WM_TAG_VERSION" val="1.0"/>
  <p:tag name="KSO_WM_BEAUTIFY_FLAG" val="#wm#"/>
  <p:tag name="KSO_WM_UNIT_PRESET_TEXT" val="单击此处添加文本具体内容，简明扼要的阐述您的观点。"/>
  <p:tag name="KSO_WM_UNIT_ISNUMDGMTITLE" val="0"/>
</p:tagLst>
</file>

<file path=ppt/tags/tag20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2367_5"/>
  <p:tag name="KSO_WM_TEMPLATE_SUBCATEGORY" val="0"/>
  <p:tag name="KSO_WM_TEMPLATE_MASTER_TYPE" val="1"/>
  <p:tag name="KSO_WM_TEMPLATE_COLOR_TYPE" val="0"/>
  <p:tag name="KSO_WM_SLIDE_ITEM_CNT" val="0"/>
  <p:tag name="KSO_WM_SLIDE_INDEX" val="5"/>
  <p:tag name="KSO_WM_TAG_VERSION" val="1.0"/>
  <p:tag name="KSO_WM_BEAUTIFY_FLAG" val="#wm#"/>
  <p:tag name="KSO_WM_TEMPLATE_CATEGORY" val="custom"/>
  <p:tag name="KSO_WM_TEMPLATE_INDEX" val="20202367"/>
  <p:tag name="KSO_WM_SLIDE_TYPE" val="sectionTitle"/>
  <p:tag name="KSO_WM_SLIDE_SUBTYPE" val="pureTxt"/>
  <p:tag name="KSO_WM_SLIDE_LAYOUT" val="a_b_e"/>
  <p:tag name="KSO_WM_SLIDE_LAYOUT_CNT" val="1_1_1"/>
</p:tagLst>
</file>

<file path=ppt/tags/tag20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custom20202367_5*e*1"/>
  <p:tag name="KSO_WM_TEMPLATE_CATEGORY" val="custom"/>
  <p:tag name="KSO_WM_TEMPLATE_INDEX" val="20202367"/>
  <p:tag name="KSO_WM_UNIT_LAYERLEVEL" val="1"/>
  <p:tag name="KSO_WM_TAG_VERSION" val="1.0"/>
  <p:tag name="KSO_WM_BEAUTIFY_FLAG" val="#wm#"/>
  <p:tag name="KSO_WM_UNIT_PRESET_TEXT" val="PRAT 01"/>
  <p:tag name="KSO_WM_UNIT_NOCLEAR" val="0"/>
  <p:tag name="KSO_WM_UNIT_VALUE" val="4"/>
  <p:tag name="KSO_WM_UNIT_TYPE" val="e"/>
  <p:tag name="KSO_WM_UNIT_INDEX" val="1"/>
</p:tagLst>
</file>

<file path=ppt/tags/tag20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ISCONTENTSTITLE" val="0"/>
  <p:tag name="KSO_WM_UNIT_NOCLEAR" val="0"/>
  <p:tag name="KSO_WM_UNIT_VALUE" val="11"/>
  <p:tag name="KSO_WM_UNIT_HIGHLIGHT" val="0"/>
  <p:tag name="KSO_WM_UNIT_COMPATIBLE" val="0"/>
  <p:tag name="KSO_WM_UNIT_DIAGRAM_ISNUMVISUAL" val="0"/>
  <p:tag name="KSO_WM_UNIT_DIAGRAM_ISREFERUNIT" val="0"/>
  <p:tag name="KSO_WM_UNIT_TYPE" val="b"/>
  <p:tag name="KSO_WM_UNIT_INDEX" val="1"/>
  <p:tag name="KSO_WM_UNIT_ID" val="custom20202367_5*b*1"/>
  <p:tag name="KSO_WM_TEMPLATE_CATEGORY" val="custom"/>
  <p:tag name="KSO_WM_TEMPLATE_INDEX" val="20202367"/>
  <p:tag name="KSO_WM_UNIT_LAYERLEVEL" val="1"/>
  <p:tag name="KSO_WM_TAG_VERSION" val="1.0"/>
  <p:tag name="KSO_WM_BEAUTIFY_FLAG" val="#wm#"/>
  <p:tag name="KSO_WM_UNIT_PRESET_TEXT" val="单击此处添加文本具体内容，简明扼要的阐述您的观点。"/>
  <p:tag name="KSO_WM_UNIT_ISNUMDGMTITLE" val="0"/>
</p:tagLst>
</file>

<file path=ppt/tags/tag20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2367_5"/>
  <p:tag name="KSO_WM_TEMPLATE_SUBCATEGORY" val="0"/>
  <p:tag name="KSO_WM_TEMPLATE_MASTER_TYPE" val="1"/>
  <p:tag name="KSO_WM_TEMPLATE_COLOR_TYPE" val="0"/>
  <p:tag name="KSO_WM_SLIDE_ITEM_CNT" val="0"/>
  <p:tag name="KSO_WM_SLIDE_INDEX" val="5"/>
  <p:tag name="KSO_WM_TAG_VERSION" val="1.0"/>
  <p:tag name="KSO_WM_BEAUTIFY_FLAG" val="#wm#"/>
  <p:tag name="KSO_WM_TEMPLATE_CATEGORY" val="custom"/>
  <p:tag name="KSO_WM_TEMPLATE_INDEX" val="20202367"/>
  <p:tag name="KSO_WM_SLIDE_TYPE" val="sectionTitle"/>
  <p:tag name="KSO_WM_SLIDE_SUBTYPE" val="pureTxt"/>
  <p:tag name="KSO_WM_SLIDE_LAYOUT" val="a_b_e"/>
  <p:tag name="KSO_WM_SLIDE_LAYOUT_CNT" val="1_1_1"/>
</p:tagLst>
</file>

<file path=ppt/tags/tag20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custom20202367_5*e*1"/>
  <p:tag name="KSO_WM_TEMPLATE_CATEGORY" val="custom"/>
  <p:tag name="KSO_WM_TEMPLATE_INDEX" val="20202367"/>
  <p:tag name="KSO_WM_UNIT_LAYERLEVEL" val="1"/>
  <p:tag name="KSO_WM_TAG_VERSION" val="1.0"/>
  <p:tag name="KSO_WM_BEAUTIFY_FLAG" val="#wm#"/>
  <p:tag name="KSO_WM_UNIT_PRESET_TEXT" val="PRAT 01"/>
  <p:tag name="KSO_WM_UNIT_NOCLEAR" val="0"/>
  <p:tag name="KSO_WM_UNIT_VALUE" val="4"/>
  <p:tag name="KSO_WM_UNIT_TYPE" val="e"/>
  <p:tag name="KSO_WM_UNIT_INDEX" val="1"/>
</p:tagLst>
</file>

<file path=ppt/tags/tag20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ISCONTENTSTITLE" val="0"/>
  <p:tag name="KSO_WM_UNIT_NOCLEAR" val="0"/>
  <p:tag name="KSO_WM_UNIT_VALUE" val="11"/>
  <p:tag name="KSO_WM_UNIT_HIGHLIGHT" val="0"/>
  <p:tag name="KSO_WM_UNIT_COMPATIBLE" val="0"/>
  <p:tag name="KSO_WM_UNIT_DIAGRAM_ISNUMVISUAL" val="0"/>
  <p:tag name="KSO_WM_UNIT_DIAGRAM_ISREFERUNIT" val="0"/>
  <p:tag name="KSO_WM_UNIT_TYPE" val="b"/>
  <p:tag name="KSO_WM_UNIT_INDEX" val="1"/>
  <p:tag name="KSO_WM_UNIT_ID" val="custom20202367_5*b*1"/>
  <p:tag name="KSO_WM_TEMPLATE_CATEGORY" val="custom"/>
  <p:tag name="KSO_WM_TEMPLATE_INDEX" val="20202367"/>
  <p:tag name="KSO_WM_UNIT_LAYERLEVEL" val="1"/>
  <p:tag name="KSO_WM_TAG_VERSION" val="1.0"/>
  <p:tag name="KSO_WM_BEAUTIFY_FLAG" val="#wm#"/>
  <p:tag name="KSO_WM_UNIT_PRESET_TEXT" val="单击此处添加文本具体内容，简明扼要的阐述您的观点。"/>
  <p:tag name="KSO_WM_UNIT_ISNUMDGMTITLE" val="0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SUBCATEGORY" val="0"/>
  <p:tag name="KSO_WM_TEMPLATE_MASTER_TYPE" val="1"/>
  <p:tag name="KSO_WM_TEMPLATE_COLOR_TYPE" val="0"/>
  <p:tag name="KSO_WM_TAG_VERSION" val="1.0"/>
  <p:tag name="KSO_WM_BEAUTIFY_FLAG" val="#wm#"/>
  <p:tag name="KSO_WM_TEMPLATE_CATEGORY" val="custom"/>
  <p:tag name="KSO_WM_TEMPLATE_INDEX" val="20202367"/>
  <p:tag name="KSO_WM_TEMPLATE_THUMBS_INDEX" val="1、2、4、5、6、7、13、14、15、16、17、18、19、20、21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TYPE" val="i"/>
  <p:tag name="KSO_WM_UNIT_INDEX" val="1"/>
  <p:tag name="KSO_WM_UNIT_ID" val="_1*i*1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8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8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8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8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9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9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9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9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9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9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9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9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9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9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1_Office 主题​​">
  <a:themeElements>
    <a:clrScheme name="自定义 7">
      <a:dk1>
        <a:sysClr val="windowText" lastClr="000000"/>
      </a:dk1>
      <a:lt1>
        <a:sysClr val="window" lastClr="CCE8CF"/>
      </a:lt1>
      <a:dk2>
        <a:srgbClr val="E4F3F8"/>
      </a:dk2>
      <a:lt2>
        <a:srgbClr val="FFFFFF"/>
      </a:lt2>
      <a:accent1>
        <a:srgbClr val="75C3D9"/>
      </a:accent1>
      <a:accent2>
        <a:srgbClr val="83C7C5"/>
      </a:accent2>
      <a:accent3>
        <a:srgbClr val="91CCB1"/>
      </a:accent3>
      <a:accent4>
        <a:srgbClr val="9FD09D"/>
      </a:accent4>
      <a:accent5>
        <a:srgbClr val="ADD589"/>
      </a:accent5>
      <a:accent6>
        <a:srgbClr val="BBD975"/>
      </a:accent6>
      <a:hlink>
        <a:srgbClr val="658BD5"/>
      </a:hlink>
      <a:folHlink>
        <a:srgbClr val="A16AA5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CCE8C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286</Words>
  <Application>Microsoft Office PowerPoint</Application>
  <PresentationFormat>自定义</PresentationFormat>
  <Paragraphs>40</Paragraphs>
  <Slides>6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7" baseType="lpstr">
      <vt:lpstr>1_Office 主题​​</vt:lpstr>
      <vt:lpstr>项目十一　 幼儿园区域活动</vt:lpstr>
      <vt:lpstr>幻灯片 2</vt:lpstr>
      <vt:lpstr>幻灯片 3</vt:lpstr>
      <vt:lpstr>幻灯片 4</vt:lpstr>
      <vt:lpstr>幻灯片 5</vt:lpstr>
      <vt:lpstr>幻灯片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空白演示</dc:title>
  <dc:creator>Administrator</dc:creator>
  <cp:lastModifiedBy>Administrator</cp:lastModifiedBy>
  <cp:revision>158</cp:revision>
  <dcterms:created xsi:type="dcterms:W3CDTF">2019-06-19T02:08:00Z</dcterms:created>
  <dcterms:modified xsi:type="dcterms:W3CDTF">2021-04-16T13:30:23Z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2052-11.1.0.10314</vt:lpwstr>
  </property>
</Properties>
</file>